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5" r:id="rId3"/>
    <p:sldId id="257" r:id="rId4"/>
    <p:sldId id="258" r:id="rId5"/>
    <p:sldId id="259" r:id="rId6"/>
    <p:sldId id="260" r:id="rId7"/>
    <p:sldId id="261" r:id="rId8"/>
    <p:sldId id="262" r:id="rId9"/>
    <p:sldId id="267" r:id="rId10"/>
    <p:sldId id="263"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8" d="100"/>
          <a:sy n="78" d="100"/>
        </p:scale>
        <p:origin x="-27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D3DC52-608B-4345-848D-03C3136E7266}" type="doc">
      <dgm:prSet loTypeId="urn:microsoft.com/office/officeart/2008/layout/NameandTitleOrganizationalChart" loCatId="hierarchy" qsTypeId="urn:microsoft.com/office/officeart/2005/8/quickstyle/simple1" qsCatId="simple" csTypeId="urn:microsoft.com/office/officeart/2005/8/colors/accent1_2" csCatId="accent1" phldr="1"/>
      <dgm:spPr/>
      <dgm:t>
        <a:bodyPr/>
        <a:lstStyle/>
        <a:p>
          <a:endParaRPr lang="en-US"/>
        </a:p>
      </dgm:t>
    </dgm:pt>
    <dgm:pt modelId="{57A2F080-73BC-4744-9A3B-6E2BB11F2A7C}">
      <dgm:prSet phldrT="[Text]" custT="1"/>
      <dgm:spPr/>
      <dgm:t>
        <a:bodyPr/>
        <a:lstStyle/>
        <a:p>
          <a:r>
            <a:rPr lang="en-US" sz="2000" dirty="0" smtClean="0">
              <a:latin typeface="Papyrus" pitchFamily="66" charset="0"/>
            </a:rPr>
            <a:t>John and Jane Poe</a:t>
          </a:r>
          <a:endParaRPr lang="en-US" sz="2000" dirty="0">
            <a:latin typeface="Papyrus" pitchFamily="66" charset="0"/>
          </a:endParaRPr>
        </a:p>
      </dgm:t>
    </dgm:pt>
    <dgm:pt modelId="{89C6E920-10EB-43CD-B41C-3A89F409A7D1}" type="parTrans" cxnId="{B4B39309-6F6B-435E-BB61-51E111F395E7}">
      <dgm:prSet/>
      <dgm:spPr/>
      <dgm:t>
        <a:bodyPr/>
        <a:lstStyle/>
        <a:p>
          <a:endParaRPr lang="en-US"/>
        </a:p>
      </dgm:t>
    </dgm:pt>
    <dgm:pt modelId="{06F5104C-28DC-4BC0-90EE-AB46DF578761}" type="sibTrans" cxnId="{B4B39309-6F6B-435E-BB61-51E111F395E7}">
      <dgm:prSet/>
      <dgm:spPr/>
      <dgm:t>
        <a:bodyPr/>
        <a:lstStyle/>
        <a:p>
          <a:endParaRPr lang="en-US"/>
        </a:p>
      </dgm:t>
    </dgm:pt>
    <dgm:pt modelId="{1BA5E045-D90C-4806-B700-D0396B7AA8B5}" type="asst">
      <dgm:prSet phldrT="[Text]" custT="1"/>
      <dgm:spPr/>
      <dgm:t>
        <a:bodyPr/>
        <a:lstStyle/>
        <a:p>
          <a:r>
            <a:rPr lang="en-US" sz="1800" dirty="0" smtClean="0">
              <a:latin typeface="Papyrus" pitchFamily="66" charset="0"/>
            </a:rPr>
            <a:t>David and Elizabeth Poe</a:t>
          </a:r>
          <a:endParaRPr lang="en-US" sz="1800" dirty="0">
            <a:latin typeface="Papyrus" pitchFamily="66" charset="0"/>
          </a:endParaRPr>
        </a:p>
      </dgm:t>
    </dgm:pt>
    <dgm:pt modelId="{247A7F58-784C-43AA-968B-1EB8AAAD9DD3}" type="parTrans" cxnId="{B8F42283-2548-4AFD-8C34-0E690E8BE0CF}">
      <dgm:prSet/>
      <dgm:spPr/>
      <dgm:t>
        <a:bodyPr/>
        <a:lstStyle/>
        <a:p>
          <a:endParaRPr lang="en-US"/>
        </a:p>
      </dgm:t>
    </dgm:pt>
    <dgm:pt modelId="{AC800E58-8365-47DF-A529-E94AB7A9E6B9}" type="sibTrans" cxnId="{B8F42283-2548-4AFD-8C34-0E690E8BE0CF}">
      <dgm:prSet/>
      <dgm:spPr/>
      <dgm:t>
        <a:bodyPr/>
        <a:lstStyle/>
        <a:p>
          <a:endParaRPr lang="en-US"/>
        </a:p>
      </dgm:t>
    </dgm:pt>
    <dgm:pt modelId="{143ECF37-325F-4EEF-9CA0-9CF18B2C0731}">
      <dgm:prSet phldrT="[Text]" custT="1"/>
      <dgm:spPr/>
      <dgm:t>
        <a:bodyPr/>
        <a:lstStyle/>
        <a:p>
          <a:r>
            <a:rPr lang="en-US" sz="2000" dirty="0" smtClean="0">
              <a:latin typeface="Papyrus" pitchFamily="66" charset="0"/>
            </a:rPr>
            <a:t>Rosalie Mckenzie Poe</a:t>
          </a:r>
          <a:endParaRPr lang="en-US" sz="2000" dirty="0">
            <a:latin typeface="Papyrus" pitchFamily="66" charset="0"/>
          </a:endParaRPr>
        </a:p>
      </dgm:t>
    </dgm:pt>
    <dgm:pt modelId="{F43F2771-B9BA-4C4E-B541-F1F2808FB3D3}" type="parTrans" cxnId="{B0DE649B-BE45-4A04-A1FC-017E32732C53}">
      <dgm:prSet/>
      <dgm:spPr/>
      <dgm:t>
        <a:bodyPr/>
        <a:lstStyle/>
        <a:p>
          <a:endParaRPr lang="en-US"/>
        </a:p>
      </dgm:t>
    </dgm:pt>
    <dgm:pt modelId="{48E12426-C516-4884-B660-D8256E814049}" type="sibTrans" cxnId="{B0DE649B-BE45-4A04-A1FC-017E32732C53}">
      <dgm:prSet/>
      <dgm:spPr/>
      <dgm:t>
        <a:bodyPr/>
        <a:lstStyle/>
        <a:p>
          <a:endParaRPr lang="en-US"/>
        </a:p>
      </dgm:t>
    </dgm:pt>
    <dgm:pt modelId="{8770DCCA-DD7D-4632-8B87-06FFAB29E83D}">
      <dgm:prSet phldrT="[Text]" custT="1"/>
      <dgm:spPr/>
      <dgm:t>
        <a:bodyPr/>
        <a:lstStyle/>
        <a:p>
          <a:r>
            <a:rPr lang="en-US" sz="2000" dirty="0" smtClean="0">
              <a:latin typeface="Papyrus" pitchFamily="66" charset="0"/>
            </a:rPr>
            <a:t>William Henry Leonard</a:t>
          </a:r>
          <a:endParaRPr lang="en-US" sz="2000" dirty="0">
            <a:latin typeface="Papyrus" pitchFamily="66" charset="0"/>
          </a:endParaRPr>
        </a:p>
      </dgm:t>
    </dgm:pt>
    <dgm:pt modelId="{D789E65D-E35E-4023-BB3C-DA51FE4B556F}" type="parTrans" cxnId="{7E6FC75D-5B30-4EF5-9D81-9EA4B24E3389}">
      <dgm:prSet/>
      <dgm:spPr/>
      <dgm:t>
        <a:bodyPr/>
        <a:lstStyle/>
        <a:p>
          <a:endParaRPr lang="en-US"/>
        </a:p>
      </dgm:t>
    </dgm:pt>
    <dgm:pt modelId="{CAAF64E5-082B-4182-8A85-DFC8866CC792}" type="sibTrans" cxnId="{7E6FC75D-5B30-4EF5-9D81-9EA4B24E3389}">
      <dgm:prSet/>
      <dgm:spPr/>
      <dgm:t>
        <a:bodyPr/>
        <a:lstStyle/>
        <a:p>
          <a:endParaRPr lang="en-US"/>
        </a:p>
      </dgm:t>
    </dgm:pt>
    <dgm:pt modelId="{6E3D9C74-CCFB-428D-90AC-C065AB9023A2}">
      <dgm:prSet custT="1"/>
      <dgm:spPr/>
      <dgm:t>
        <a:bodyPr/>
        <a:lstStyle/>
        <a:p>
          <a:r>
            <a:rPr lang="en-US" sz="2000" dirty="0" smtClean="0">
              <a:latin typeface="Papyrus" pitchFamily="66" charset="0"/>
            </a:rPr>
            <a:t>Edgar Allan Poe</a:t>
          </a:r>
          <a:endParaRPr lang="en-US" sz="2000" dirty="0">
            <a:latin typeface="Papyrus" pitchFamily="66" charset="0"/>
          </a:endParaRPr>
        </a:p>
      </dgm:t>
    </dgm:pt>
    <dgm:pt modelId="{FF59ACA3-B287-459C-A2BA-CC746A5CB8DE}" type="parTrans" cxnId="{E675CF9C-CC0A-4304-B6CB-2AE6E1A9A848}">
      <dgm:prSet/>
      <dgm:spPr/>
      <dgm:t>
        <a:bodyPr/>
        <a:lstStyle/>
        <a:p>
          <a:endParaRPr lang="en-US"/>
        </a:p>
      </dgm:t>
    </dgm:pt>
    <dgm:pt modelId="{ED94CDAB-9C9A-4A2A-96C8-D03667962A58}" type="sibTrans" cxnId="{E675CF9C-CC0A-4304-B6CB-2AE6E1A9A848}">
      <dgm:prSet/>
      <dgm:spPr/>
      <dgm:t>
        <a:bodyPr/>
        <a:lstStyle/>
        <a:p>
          <a:endParaRPr lang="en-US"/>
        </a:p>
      </dgm:t>
    </dgm:pt>
    <dgm:pt modelId="{6E5F8D38-8A4E-40A5-BCB6-7719D82AB8B3}" type="pres">
      <dgm:prSet presAssocID="{C5D3DC52-608B-4345-848D-03C3136E7266}" presName="hierChild1" presStyleCnt="0">
        <dgm:presLayoutVars>
          <dgm:orgChart val="1"/>
          <dgm:chPref val="1"/>
          <dgm:dir/>
          <dgm:animOne val="branch"/>
          <dgm:animLvl val="lvl"/>
          <dgm:resizeHandles/>
        </dgm:presLayoutVars>
      </dgm:prSet>
      <dgm:spPr/>
      <dgm:t>
        <a:bodyPr/>
        <a:lstStyle/>
        <a:p>
          <a:endParaRPr lang="en-US"/>
        </a:p>
      </dgm:t>
    </dgm:pt>
    <dgm:pt modelId="{ECC17489-4795-480C-878D-834E95775343}" type="pres">
      <dgm:prSet presAssocID="{57A2F080-73BC-4744-9A3B-6E2BB11F2A7C}" presName="hierRoot1" presStyleCnt="0">
        <dgm:presLayoutVars>
          <dgm:hierBranch val="init"/>
        </dgm:presLayoutVars>
      </dgm:prSet>
      <dgm:spPr/>
    </dgm:pt>
    <dgm:pt modelId="{F77AC0B7-D3CA-43BE-8B06-EE29F94C5C1F}" type="pres">
      <dgm:prSet presAssocID="{57A2F080-73BC-4744-9A3B-6E2BB11F2A7C}" presName="rootComposite1" presStyleCnt="0"/>
      <dgm:spPr/>
    </dgm:pt>
    <dgm:pt modelId="{1E916FA1-BFDF-4EF3-A9A6-113279A52652}" type="pres">
      <dgm:prSet presAssocID="{57A2F080-73BC-4744-9A3B-6E2BB11F2A7C}" presName="rootText1" presStyleLbl="node0" presStyleIdx="0" presStyleCnt="1" custScaleX="150668" custScaleY="156958" custLinFactY="-32122" custLinFactNeighborX="3392" custLinFactNeighborY="-100000">
        <dgm:presLayoutVars>
          <dgm:chMax/>
          <dgm:chPref val="3"/>
        </dgm:presLayoutVars>
      </dgm:prSet>
      <dgm:spPr/>
      <dgm:t>
        <a:bodyPr/>
        <a:lstStyle/>
        <a:p>
          <a:endParaRPr lang="en-US"/>
        </a:p>
      </dgm:t>
    </dgm:pt>
    <dgm:pt modelId="{36D8D844-8EBE-438C-AC00-8D938C43A0E2}" type="pres">
      <dgm:prSet presAssocID="{57A2F080-73BC-4744-9A3B-6E2BB11F2A7C}" presName="titleText1" presStyleLbl="fgAcc0" presStyleIdx="0" presStyleCnt="1" custLinFactX="80297" custLinFactY="500000" custLinFactNeighborX="100000" custLinFactNeighborY="507851">
        <dgm:presLayoutVars>
          <dgm:chMax val="0"/>
          <dgm:chPref val="0"/>
        </dgm:presLayoutVars>
      </dgm:prSet>
      <dgm:spPr/>
      <dgm:t>
        <a:bodyPr/>
        <a:lstStyle/>
        <a:p>
          <a:endParaRPr lang="en-US"/>
        </a:p>
      </dgm:t>
    </dgm:pt>
    <dgm:pt modelId="{89031593-4D68-4ECD-847D-FE866EF1499F}" type="pres">
      <dgm:prSet presAssocID="{57A2F080-73BC-4744-9A3B-6E2BB11F2A7C}" presName="rootConnector1" presStyleLbl="node1" presStyleIdx="0" presStyleCnt="3"/>
      <dgm:spPr/>
      <dgm:t>
        <a:bodyPr/>
        <a:lstStyle/>
        <a:p>
          <a:endParaRPr lang="en-US"/>
        </a:p>
      </dgm:t>
    </dgm:pt>
    <dgm:pt modelId="{03ACFF59-C7D7-4EBD-9948-0118CA051B1D}" type="pres">
      <dgm:prSet presAssocID="{57A2F080-73BC-4744-9A3B-6E2BB11F2A7C}" presName="hierChild2" presStyleCnt="0"/>
      <dgm:spPr/>
    </dgm:pt>
    <dgm:pt modelId="{D19C89CB-C665-4A9E-9432-146ADFC2E6A7}" type="pres">
      <dgm:prSet presAssocID="{F43F2771-B9BA-4C4E-B541-F1F2808FB3D3}" presName="Name37" presStyleLbl="parChTrans1D2" presStyleIdx="0" presStyleCnt="4"/>
      <dgm:spPr/>
      <dgm:t>
        <a:bodyPr/>
        <a:lstStyle/>
        <a:p>
          <a:endParaRPr lang="en-US"/>
        </a:p>
      </dgm:t>
    </dgm:pt>
    <dgm:pt modelId="{42651970-609F-45D7-BDF5-FECC1441185A}" type="pres">
      <dgm:prSet presAssocID="{143ECF37-325F-4EEF-9CA0-9CF18B2C0731}" presName="hierRoot2" presStyleCnt="0">
        <dgm:presLayoutVars>
          <dgm:hierBranch val="init"/>
        </dgm:presLayoutVars>
      </dgm:prSet>
      <dgm:spPr/>
    </dgm:pt>
    <dgm:pt modelId="{99D65ED6-F90E-42AB-87C4-60BEB202AD1E}" type="pres">
      <dgm:prSet presAssocID="{143ECF37-325F-4EEF-9CA0-9CF18B2C0731}" presName="rootComposite" presStyleCnt="0"/>
      <dgm:spPr/>
    </dgm:pt>
    <dgm:pt modelId="{A668C6F0-0990-4E81-89B2-4B65D59ADE2D}" type="pres">
      <dgm:prSet presAssocID="{143ECF37-325F-4EEF-9CA0-9CF18B2C0731}" presName="rootText" presStyleLbl="node1" presStyleIdx="0" presStyleCnt="3" custScaleX="123607" custScaleY="111693">
        <dgm:presLayoutVars>
          <dgm:chMax/>
          <dgm:chPref val="3"/>
        </dgm:presLayoutVars>
      </dgm:prSet>
      <dgm:spPr/>
      <dgm:t>
        <a:bodyPr/>
        <a:lstStyle/>
        <a:p>
          <a:endParaRPr lang="en-US"/>
        </a:p>
      </dgm:t>
    </dgm:pt>
    <dgm:pt modelId="{E344B861-A04F-41E6-9C02-952569A78F59}" type="pres">
      <dgm:prSet presAssocID="{143ECF37-325F-4EEF-9CA0-9CF18B2C0731}" presName="titleText2" presStyleLbl="fgAcc1" presStyleIdx="0" presStyleCnt="3" custLinFactX="80507" custLinFactNeighborX="100000" custLinFactNeighborY="-28670">
        <dgm:presLayoutVars>
          <dgm:chMax val="0"/>
          <dgm:chPref val="0"/>
        </dgm:presLayoutVars>
      </dgm:prSet>
      <dgm:spPr/>
      <dgm:t>
        <a:bodyPr/>
        <a:lstStyle/>
        <a:p>
          <a:endParaRPr lang="en-US"/>
        </a:p>
      </dgm:t>
    </dgm:pt>
    <dgm:pt modelId="{27D75413-F5DC-40B8-8654-F0A6099BD679}" type="pres">
      <dgm:prSet presAssocID="{143ECF37-325F-4EEF-9CA0-9CF18B2C0731}" presName="rootConnector" presStyleLbl="node2" presStyleIdx="0" presStyleCnt="0"/>
      <dgm:spPr/>
      <dgm:t>
        <a:bodyPr/>
        <a:lstStyle/>
        <a:p>
          <a:endParaRPr lang="en-US"/>
        </a:p>
      </dgm:t>
    </dgm:pt>
    <dgm:pt modelId="{D167D270-A6C3-4141-BD60-7D21306E9117}" type="pres">
      <dgm:prSet presAssocID="{143ECF37-325F-4EEF-9CA0-9CF18B2C0731}" presName="hierChild4" presStyleCnt="0"/>
      <dgm:spPr/>
    </dgm:pt>
    <dgm:pt modelId="{24D21F36-F092-4894-9443-E3A5F6C9EFC4}" type="pres">
      <dgm:prSet presAssocID="{143ECF37-325F-4EEF-9CA0-9CF18B2C0731}" presName="hierChild5" presStyleCnt="0"/>
      <dgm:spPr/>
    </dgm:pt>
    <dgm:pt modelId="{689F1E8F-3FA6-493B-9521-601C56502314}" type="pres">
      <dgm:prSet presAssocID="{D789E65D-E35E-4023-BB3C-DA51FE4B556F}" presName="Name37" presStyleLbl="parChTrans1D2" presStyleIdx="1" presStyleCnt="4"/>
      <dgm:spPr/>
      <dgm:t>
        <a:bodyPr/>
        <a:lstStyle/>
        <a:p>
          <a:endParaRPr lang="en-US"/>
        </a:p>
      </dgm:t>
    </dgm:pt>
    <dgm:pt modelId="{7850C651-A003-43EF-BDD7-56FB167FBB23}" type="pres">
      <dgm:prSet presAssocID="{8770DCCA-DD7D-4632-8B87-06FFAB29E83D}" presName="hierRoot2" presStyleCnt="0">
        <dgm:presLayoutVars>
          <dgm:hierBranch val="init"/>
        </dgm:presLayoutVars>
      </dgm:prSet>
      <dgm:spPr/>
    </dgm:pt>
    <dgm:pt modelId="{1C31A085-6DCF-4D00-AB25-7809777B18B9}" type="pres">
      <dgm:prSet presAssocID="{8770DCCA-DD7D-4632-8B87-06FFAB29E83D}" presName="rootComposite" presStyleCnt="0"/>
      <dgm:spPr/>
    </dgm:pt>
    <dgm:pt modelId="{2743C8ED-B39C-4481-8D9D-12BA229987E5}" type="pres">
      <dgm:prSet presAssocID="{8770DCCA-DD7D-4632-8B87-06FFAB29E83D}" presName="rootText" presStyleLbl="node1" presStyleIdx="1" presStyleCnt="3" custScaleX="121555" custScaleY="111410">
        <dgm:presLayoutVars>
          <dgm:chMax/>
          <dgm:chPref val="3"/>
        </dgm:presLayoutVars>
      </dgm:prSet>
      <dgm:spPr/>
      <dgm:t>
        <a:bodyPr/>
        <a:lstStyle/>
        <a:p>
          <a:endParaRPr lang="en-US"/>
        </a:p>
      </dgm:t>
    </dgm:pt>
    <dgm:pt modelId="{2EF8730D-2F26-4FD5-84EF-AC03AAA14DA2}" type="pres">
      <dgm:prSet presAssocID="{8770DCCA-DD7D-4632-8B87-06FFAB29E83D}" presName="titleText2" presStyleLbl="fgAcc1" presStyleIdx="1" presStyleCnt="3" custScaleX="15399" custScaleY="116614" custLinFactX="-3571" custLinFactNeighborX="-100000" custLinFactNeighborY="-19939">
        <dgm:presLayoutVars>
          <dgm:chMax val="0"/>
          <dgm:chPref val="0"/>
        </dgm:presLayoutVars>
      </dgm:prSet>
      <dgm:spPr/>
      <dgm:t>
        <a:bodyPr/>
        <a:lstStyle/>
        <a:p>
          <a:endParaRPr lang="en-US"/>
        </a:p>
      </dgm:t>
    </dgm:pt>
    <dgm:pt modelId="{AAADF705-3BD3-4186-AAED-CD7F21A3B7C9}" type="pres">
      <dgm:prSet presAssocID="{8770DCCA-DD7D-4632-8B87-06FFAB29E83D}" presName="rootConnector" presStyleLbl="node2" presStyleIdx="0" presStyleCnt="0"/>
      <dgm:spPr/>
      <dgm:t>
        <a:bodyPr/>
        <a:lstStyle/>
        <a:p>
          <a:endParaRPr lang="en-US"/>
        </a:p>
      </dgm:t>
    </dgm:pt>
    <dgm:pt modelId="{5E8E5B90-F6F8-4CF7-A02D-F545E5CA1C9F}" type="pres">
      <dgm:prSet presAssocID="{8770DCCA-DD7D-4632-8B87-06FFAB29E83D}" presName="hierChild4" presStyleCnt="0"/>
      <dgm:spPr/>
    </dgm:pt>
    <dgm:pt modelId="{F81C6ABB-DA70-4DDE-AB96-636A9EFBAE3D}" type="pres">
      <dgm:prSet presAssocID="{8770DCCA-DD7D-4632-8B87-06FFAB29E83D}" presName="hierChild5" presStyleCnt="0"/>
      <dgm:spPr/>
    </dgm:pt>
    <dgm:pt modelId="{50914254-9DA6-4B8B-8808-293AB5F0C981}" type="pres">
      <dgm:prSet presAssocID="{FF59ACA3-B287-459C-A2BA-CC746A5CB8DE}" presName="Name37" presStyleLbl="parChTrans1D2" presStyleIdx="2" presStyleCnt="4"/>
      <dgm:spPr/>
      <dgm:t>
        <a:bodyPr/>
        <a:lstStyle/>
        <a:p>
          <a:endParaRPr lang="en-US"/>
        </a:p>
      </dgm:t>
    </dgm:pt>
    <dgm:pt modelId="{0D91C8A4-2032-4350-B6C2-4B759BE4100B}" type="pres">
      <dgm:prSet presAssocID="{6E3D9C74-CCFB-428D-90AC-C065AB9023A2}" presName="hierRoot2" presStyleCnt="0">
        <dgm:presLayoutVars>
          <dgm:hierBranch val="init"/>
        </dgm:presLayoutVars>
      </dgm:prSet>
      <dgm:spPr/>
    </dgm:pt>
    <dgm:pt modelId="{5685FC5B-C548-4491-B216-E2876F297C19}" type="pres">
      <dgm:prSet presAssocID="{6E3D9C74-CCFB-428D-90AC-C065AB9023A2}" presName="rootComposite" presStyleCnt="0"/>
      <dgm:spPr/>
    </dgm:pt>
    <dgm:pt modelId="{10B0FAF1-5325-460A-8B9D-91DCA287E13A}" type="pres">
      <dgm:prSet presAssocID="{6E3D9C74-CCFB-428D-90AC-C065AB9023A2}" presName="rootText" presStyleLbl="node1" presStyleIdx="2" presStyleCnt="3" custScaleX="123377" custScaleY="109392">
        <dgm:presLayoutVars>
          <dgm:chMax/>
          <dgm:chPref val="3"/>
        </dgm:presLayoutVars>
      </dgm:prSet>
      <dgm:spPr/>
      <dgm:t>
        <a:bodyPr/>
        <a:lstStyle/>
        <a:p>
          <a:endParaRPr lang="en-US"/>
        </a:p>
      </dgm:t>
    </dgm:pt>
    <dgm:pt modelId="{E59D0CDB-B8F9-4FB5-B6AC-6AAE764A6949}" type="pres">
      <dgm:prSet presAssocID="{6E3D9C74-CCFB-428D-90AC-C065AB9023A2}" presName="titleText2" presStyleLbl="fgAcc1" presStyleIdx="2" presStyleCnt="3" custScaleX="16021" custScaleY="118968" custLinFactY="-500000" custLinFactNeighborX="-82476" custLinFactNeighborY="-501090">
        <dgm:presLayoutVars>
          <dgm:chMax val="0"/>
          <dgm:chPref val="0"/>
        </dgm:presLayoutVars>
      </dgm:prSet>
      <dgm:spPr/>
      <dgm:t>
        <a:bodyPr/>
        <a:lstStyle/>
        <a:p>
          <a:endParaRPr lang="en-US"/>
        </a:p>
      </dgm:t>
    </dgm:pt>
    <dgm:pt modelId="{757E1B31-0E9D-46C8-A9A2-60DF370A76E8}" type="pres">
      <dgm:prSet presAssocID="{6E3D9C74-CCFB-428D-90AC-C065AB9023A2}" presName="rootConnector" presStyleLbl="node2" presStyleIdx="0" presStyleCnt="0"/>
      <dgm:spPr/>
      <dgm:t>
        <a:bodyPr/>
        <a:lstStyle/>
        <a:p>
          <a:endParaRPr lang="en-US"/>
        </a:p>
      </dgm:t>
    </dgm:pt>
    <dgm:pt modelId="{7627AF57-557E-4300-AD13-A9DC89011C28}" type="pres">
      <dgm:prSet presAssocID="{6E3D9C74-CCFB-428D-90AC-C065AB9023A2}" presName="hierChild4" presStyleCnt="0"/>
      <dgm:spPr/>
    </dgm:pt>
    <dgm:pt modelId="{91B61417-2238-4483-803D-6D7ADDB777C5}" type="pres">
      <dgm:prSet presAssocID="{6E3D9C74-CCFB-428D-90AC-C065AB9023A2}" presName="hierChild5" presStyleCnt="0"/>
      <dgm:spPr/>
    </dgm:pt>
    <dgm:pt modelId="{39BB9CE4-E721-4C6F-8049-7A3E6EB8D286}" type="pres">
      <dgm:prSet presAssocID="{57A2F080-73BC-4744-9A3B-6E2BB11F2A7C}" presName="hierChild3" presStyleCnt="0"/>
      <dgm:spPr/>
    </dgm:pt>
    <dgm:pt modelId="{72619278-E499-4138-BA7D-12FEA38D6363}" type="pres">
      <dgm:prSet presAssocID="{247A7F58-784C-43AA-968B-1EB8AAAD9DD3}" presName="Name96" presStyleLbl="parChTrans1D2" presStyleIdx="3" presStyleCnt="4"/>
      <dgm:spPr/>
      <dgm:t>
        <a:bodyPr/>
        <a:lstStyle/>
        <a:p>
          <a:endParaRPr lang="en-US"/>
        </a:p>
      </dgm:t>
    </dgm:pt>
    <dgm:pt modelId="{043E6320-CDAC-40E7-B508-69CC24B2E0D6}" type="pres">
      <dgm:prSet presAssocID="{1BA5E045-D90C-4806-B700-D0396B7AA8B5}" presName="hierRoot3" presStyleCnt="0">
        <dgm:presLayoutVars>
          <dgm:hierBranch val="init"/>
        </dgm:presLayoutVars>
      </dgm:prSet>
      <dgm:spPr/>
    </dgm:pt>
    <dgm:pt modelId="{E6189560-92B6-4FA1-B64C-55E52DE7AE16}" type="pres">
      <dgm:prSet presAssocID="{1BA5E045-D90C-4806-B700-D0396B7AA8B5}" presName="rootComposite3" presStyleCnt="0"/>
      <dgm:spPr/>
    </dgm:pt>
    <dgm:pt modelId="{1DCA22D3-3A0C-4150-AABE-E0A2FEE6F682}" type="pres">
      <dgm:prSet presAssocID="{1BA5E045-D90C-4806-B700-D0396B7AA8B5}" presName="rootText3" presStyleLbl="asst1" presStyleIdx="0" presStyleCnt="1" custScaleX="120982" custScaleY="113474" custLinFactNeighborX="76928" custLinFactNeighborY="-12086">
        <dgm:presLayoutVars>
          <dgm:chPref val="3"/>
        </dgm:presLayoutVars>
      </dgm:prSet>
      <dgm:spPr/>
      <dgm:t>
        <a:bodyPr/>
        <a:lstStyle/>
        <a:p>
          <a:endParaRPr lang="en-US"/>
        </a:p>
      </dgm:t>
    </dgm:pt>
    <dgm:pt modelId="{79B4C8B0-68E5-4C13-8AF5-F6C5F735AB3B}" type="pres">
      <dgm:prSet presAssocID="{1BA5E045-D90C-4806-B700-D0396B7AA8B5}" presName="titleText3" presStyleLbl="fgAcc2" presStyleIdx="0" presStyleCnt="1" custFlipHor="1" custScaleX="15471" custScaleY="118968" custLinFactX="45687" custLinFactNeighborX="100000" custLinFactNeighborY="-70667">
        <dgm:presLayoutVars>
          <dgm:chMax val="0"/>
          <dgm:chPref val="0"/>
        </dgm:presLayoutVars>
      </dgm:prSet>
      <dgm:spPr/>
      <dgm:t>
        <a:bodyPr/>
        <a:lstStyle/>
        <a:p>
          <a:endParaRPr lang="en-US"/>
        </a:p>
      </dgm:t>
    </dgm:pt>
    <dgm:pt modelId="{35E3E166-F757-4CB7-892A-5F855D7B067A}" type="pres">
      <dgm:prSet presAssocID="{1BA5E045-D90C-4806-B700-D0396B7AA8B5}" presName="rootConnector3" presStyleLbl="asst1" presStyleIdx="0" presStyleCnt="1"/>
      <dgm:spPr/>
      <dgm:t>
        <a:bodyPr/>
        <a:lstStyle/>
        <a:p>
          <a:endParaRPr lang="en-US"/>
        </a:p>
      </dgm:t>
    </dgm:pt>
    <dgm:pt modelId="{711F1723-BF0B-44F9-9C74-8D1CEE982F95}" type="pres">
      <dgm:prSet presAssocID="{1BA5E045-D90C-4806-B700-D0396B7AA8B5}" presName="hierChild6" presStyleCnt="0"/>
      <dgm:spPr/>
    </dgm:pt>
    <dgm:pt modelId="{2561E312-E7B6-45D3-A075-ED957355A51E}" type="pres">
      <dgm:prSet presAssocID="{1BA5E045-D90C-4806-B700-D0396B7AA8B5}" presName="hierChild7" presStyleCnt="0"/>
      <dgm:spPr/>
    </dgm:pt>
  </dgm:ptLst>
  <dgm:cxnLst>
    <dgm:cxn modelId="{123DF440-3D13-423E-84B8-93CB90B39597}" type="presOf" srcId="{D789E65D-E35E-4023-BB3C-DA51FE4B556F}" destId="{689F1E8F-3FA6-493B-9521-601C56502314}" srcOrd="0" destOrd="0" presId="urn:microsoft.com/office/officeart/2008/layout/NameandTitleOrganizationalChart"/>
    <dgm:cxn modelId="{139FBC37-FF1D-4A59-8DAD-AAB0E4EDACF0}" type="presOf" srcId="{57A2F080-73BC-4744-9A3B-6E2BB11F2A7C}" destId="{89031593-4D68-4ECD-847D-FE866EF1499F}" srcOrd="1" destOrd="0" presId="urn:microsoft.com/office/officeart/2008/layout/NameandTitleOrganizationalChart"/>
    <dgm:cxn modelId="{DA43CA01-7B81-4169-AF45-3F9226214C70}" type="presOf" srcId="{48E12426-C516-4884-B660-D8256E814049}" destId="{E344B861-A04F-41E6-9C02-952569A78F59}" srcOrd="0" destOrd="0" presId="urn:microsoft.com/office/officeart/2008/layout/NameandTitleOrganizationalChart"/>
    <dgm:cxn modelId="{786FB93A-8DA7-49FB-B58E-021293839CB4}" type="presOf" srcId="{06F5104C-28DC-4BC0-90EE-AB46DF578761}" destId="{36D8D844-8EBE-438C-AC00-8D938C43A0E2}" srcOrd="0" destOrd="0" presId="urn:microsoft.com/office/officeart/2008/layout/NameandTitleOrganizationalChart"/>
    <dgm:cxn modelId="{B8F42283-2548-4AFD-8C34-0E690E8BE0CF}" srcId="{57A2F080-73BC-4744-9A3B-6E2BB11F2A7C}" destId="{1BA5E045-D90C-4806-B700-D0396B7AA8B5}" srcOrd="0" destOrd="0" parTransId="{247A7F58-784C-43AA-968B-1EB8AAAD9DD3}" sibTransId="{AC800E58-8365-47DF-A529-E94AB7A9E6B9}"/>
    <dgm:cxn modelId="{C2D0F8C4-4116-4E36-962D-372BBF1F5DDE}" type="presOf" srcId="{247A7F58-784C-43AA-968B-1EB8AAAD9DD3}" destId="{72619278-E499-4138-BA7D-12FEA38D6363}" srcOrd="0" destOrd="0" presId="urn:microsoft.com/office/officeart/2008/layout/NameandTitleOrganizationalChart"/>
    <dgm:cxn modelId="{B0DE649B-BE45-4A04-A1FC-017E32732C53}" srcId="{57A2F080-73BC-4744-9A3B-6E2BB11F2A7C}" destId="{143ECF37-325F-4EEF-9CA0-9CF18B2C0731}" srcOrd="1" destOrd="0" parTransId="{F43F2771-B9BA-4C4E-B541-F1F2808FB3D3}" sibTransId="{48E12426-C516-4884-B660-D8256E814049}"/>
    <dgm:cxn modelId="{110B2295-6CA6-41C9-96AD-047105576040}" type="presOf" srcId="{1BA5E045-D90C-4806-B700-D0396B7AA8B5}" destId="{1DCA22D3-3A0C-4150-AABE-E0A2FEE6F682}" srcOrd="0" destOrd="0" presId="urn:microsoft.com/office/officeart/2008/layout/NameandTitleOrganizationalChart"/>
    <dgm:cxn modelId="{246779F3-DAEF-44D8-8B3B-32162CCB9609}" type="presOf" srcId="{6E3D9C74-CCFB-428D-90AC-C065AB9023A2}" destId="{757E1B31-0E9D-46C8-A9A2-60DF370A76E8}" srcOrd="1" destOrd="0" presId="urn:microsoft.com/office/officeart/2008/layout/NameandTitleOrganizationalChart"/>
    <dgm:cxn modelId="{6C88FB8C-58BF-4C61-B5F0-C679FB824885}" type="presOf" srcId="{1BA5E045-D90C-4806-B700-D0396B7AA8B5}" destId="{35E3E166-F757-4CB7-892A-5F855D7B067A}" srcOrd="1" destOrd="0" presId="urn:microsoft.com/office/officeart/2008/layout/NameandTitleOrganizationalChart"/>
    <dgm:cxn modelId="{54AF8499-D628-4869-BA47-D234E80EB9D4}" type="presOf" srcId="{8770DCCA-DD7D-4632-8B87-06FFAB29E83D}" destId="{AAADF705-3BD3-4186-AAED-CD7F21A3B7C9}" srcOrd="1" destOrd="0" presId="urn:microsoft.com/office/officeart/2008/layout/NameandTitleOrganizationalChart"/>
    <dgm:cxn modelId="{FAE99917-73B2-44B0-AF29-3781FA3B2847}" type="presOf" srcId="{ED94CDAB-9C9A-4A2A-96C8-D03667962A58}" destId="{E59D0CDB-B8F9-4FB5-B6AC-6AAE764A6949}" srcOrd="0" destOrd="0" presId="urn:microsoft.com/office/officeart/2008/layout/NameandTitleOrganizationalChart"/>
    <dgm:cxn modelId="{A26B4938-8714-4B52-9AD7-2AA38DAA9C74}" type="presOf" srcId="{6E3D9C74-CCFB-428D-90AC-C065AB9023A2}" destId="{10B0FAF1-5325-460A-8B9D-91DCA287E13A}" srcOrd="0" destOrd="0" presId="urn:microsoft.com/office/officeart/2008/layout/NameandTitleOrganizationalChart"/>
    <dgm:cxn modelId="{320C2B10-6203-4875-8323-A64E00EB6115}" type="presOf" srcId="{C5D3DC52-608B-4345-848D-03C3136E7266}" destId="{6E5F8D38-8A4E-40A5-BCB6-7719D82AB8B3}" srcOrd="0" destOrd="0" presId="urn:microsoft.com/office/officeart/2008/layout/NameandTitleOrganizationalChart"/>
    <dgm:cxn modelId="{B4B39309-6F6B-435E-BB61-51E111F395E7}" srcId="{C5D3DC52-608B-4345-848D-03C3136E7266}" destId="{57A2F080-73BC-4744-9A3B-6E2BB11F2A7C}" srcOrd="0" destOrd="0" parTransId="{89C6E920-10EB-43CD-B41C-3A89F409A7D1}" sibTransId="{06F5104C-28DC-4BC0-90EE-AB46DF578761}"/>
    <dgm:cxn modelId="{F846A6D5-F74B-4CB7-B7B0-149679485182}" type="presOf" srcId="{143ECF37-325F-4EEF-9CA0-9CF18B2C0731}" destId="{27D75413-F5DC-40B8-8654-F0A6099BD679}" srcOrd="1" destOrd="0" presId="urn:microsoft.com/office/officeart/2008/layout/NameandTitleOrganizationalChart"/>
    <dgm:cxn modelId="{07260776-8DF1-488C-BC89-4EFB737F12AB}" type="presOf" srcId="{8770DCCA-DD7D-4632-8B87-06FFAB29E83D}" destId="{2743C8ED-B39C-4481-8D9D-12BA229987E5}" srcOrd="0" destOrd="0" presId="urn:microsoft.com/office/officeart/2008/layout/NameandTitleOrganizationalChart"/>
    <dgm:cxn modelId="{7B853CFE-4BBC-46A0-86EB-82FE3FDA7F82}" type="presOf" srcId="{143ECF37-325F-4EEF-9CA0-9CF18B2C0731}" destId="{A668C6F0-0990-4E81-89B2-4B65D59ADE2D}" srcOrd="0" destOrd="0" presId="urn:microsoft.com/office/officeart/2008/layout/NameandTitleOrganizationalChart"/>
    <dgm:cxn modelId="{080E604D-30D6-4120-AE84-078084FB8273}" type="presOf" srcId="{CAAF64E5-082B-4182-8A85-DFC8866CC792}" destId="{2EF8730D-2F26-4FD5-84EF-AC03AAA14DA2}" srcOrd="0" destOrd="0" presId="urn:microsoft.com/office/officeart/2008/layout/NameandTitleOrganizationalChart"/>
    <dgm:cxn modelId="{2C193F51-34A1-49C7-A4F5-9EA7487FBE9A}" type="presOf" srcId="{AC800E58-8365-47DF-A529-E94AB7A9E6B9}" destId="{79B4C8B0-68E5-4C13-8AF5-F6C5F735AB3B}" srcOrd="0" destOrd="0" presId="urn:microsoft.com/office/officeart/2008/layout/NameandTitleOrganizationalChart"/>
    <dgm:cxn modelId="{E675CF9C-CC0A-4304-B6CB-2AE6E1A9A848}" srcId="{57A2F080-73BC-4744-9A3B-6E2BB11F2A7C}" destId="{6E3D9C74-CCFB-428D-90AC-C065AB9023A2}" srcOrd="3" destOrd="0" parTransId="{FF59ACA3-B287-459C-A2BA-CC746A5CB8DE}" sibTransId="{ED94CDAB-9C9A-4A2A-96C8-D03667962A58}"/>
    <dgm:cxn modelId="{206BFFF3-C5EF-41DF-9DEB-B7D18E85A2BB}" type="presOf" srcId="{57A2F080-73BC-4744-9A3B-6E2BB11F2A7C}" destId="{1E916FA1-BFDF-4EF3-A9A6-113279A52652}" srcOrd="0" destOrd="0" presId="urn:microsoft.com/office/officeart/2008/layout/NameandTitleOrganizationalChart"/>
    <dgm:cxn modelId="{4B228223-26EE-4C84-8ED2-05F3109C38FA}" type="presOf" srcId="{F43F2771-B9BA-4C4E-B541-F1F2808FB3D3}" destId="{D19C89CB-C665-4A9E-9432-146ADFC2E6A7}" srcOrd="0" destOrd="0" presId="urn:microsoft.com/office/officeart/2008/layout/NameandTitleOrganizationalChart"/>
    <dgm:cxn modelId="{7E6FC75D-5B30-4EF5-9D81-9EA4B24E3389}" srcId="{57A2F080-73BC-4744-9A3B-6E2BB11F2A7C}" destId="{8770DCCA-DD7D-4632-8B87-06FFAB29E83D}" srcOrd="2" destOrd="0" parTransId="{D789E65D-E35E-4023-BB3C-DA51FE4B556F}" sibTransId="{CAAF64E5-082B-4182-8A85-DFC8866CC792}"/>
    <dgm:cxn modelId="{9FFA088F-8485-4BD6-926A-FFAB86430A7A}" type="presOf" srcId="{FF59ACA3-B287-459C-A2BA-CC746A5CB8DE}" destId="{50914254-9DA6-4B8B-8808-293AB5F0C981}" srcOrd="0" destOrd="0" presId="urn:microsoft.com/office/officeart/2008/layout/NameandTitleOrganizationalChart"/>
    <dgm:cxn modelId="{9A89FC94-92D5-4373-9930-2D2E86B45E00}" type="presParOf" srcId="{6E5F8D38-8A4E-40A5-BCB6-7719D82AB8B3}" destId="{ECC17489-4795-480C-878D-834E95775343}" srcOrd="0" destOrd="0" presId="urn:microsoft.com/office/officeart/2008/layout/NameandTitleOrganizationalChart"/>
    <dgm:cxn modelId="{B9E82578-C0AD-469B-81DA-9AE96A4B3183}" type="presParOf" srcId="{ECC17489-4795-480C-878D-834E95775343}" destId="{F77AC0B7-D3CA-43BE-8B06-EE29F94C5C1F}" srcOrd="0" destOrd="0" presId="urn:microsoft.com/office/officeart/2008/layout/NameandTitleOrganizationalChart"/>
    <dgm:cxn modelId="{E6E13D7E-CF47-45ED-980F-92DC244C847D}" type="presParOf" srcId="{F77AC0B7-D3CA-43BE-8B06-EE29F94C5C1F}" destId="{1E916FA1-BFDF-4EF3-A9A6-113279A52652}" srcOrd="0" destOrd="0" presId="urn:microsoft.com/office/officeart/2008/layout/NameandTitleOrganizationalChart"/>
    <dgm:cxn modelId="{E1EAC225-3333-44E3-A376-86656CBFCDF8}" type="presParOf" srcId="{F77AC0B7-D3CA-43BE-8B06-EE29F94C5C1F}" destId="{36D8D844-8EBE-438C-AC00-8D938C43A0E2}" srcOrd="1" destOrd="0" presId="urn:microsoft.com/office/officeart/2008/layout/NameandTitleOrganizationalChart"/>
    <dgm:cxn modelId="{5295B2EA-786A-4DC8-850A-FFF464A32265}" type="presParOf" srcId="{F77AC0B7-D3CA-43BE-8B06-EE29F94C5C1F}" destId="{89031593-4D68-4ECD-847D-FE866EF1499F}" srcOrd="2" destOrd="0" presId="urn:microsoft.com/office/officeart/2008/layout/NameandTitleOrganizationalChart"/>
    <dgm:cxn modelId="{D667FEB3-7610-48E3-ACCA-5D5939BE9EC5}" type="presParOf" srcId="{ECC17489-4795-480C-878D-834E95775343}" destId="{03ACFF59-C7D7-4EBD-9948-0118CA051B1D}" srcOrd="1" destOrd="0" presId="urn:microsoft.com/office/officeart/2008/layout/NameandTitleOrganizationalChart"/>
    <dgm:cxn modelId="{F32028D9-3E37-4F57-92EC-29B557DD2614}" type="presParOf" srcId="{03ACFF59-C7D7-4EBD-9948-0118CA051B1D}" destId="{D19C89CB-C665-4A9E-9432-146ADFC2E6A7}" srcOrd="0" destOrd="0" presId="urn:microsoft.com/office/officeart/2008/layout/NameandTitleOrganizationalChart"/>
    <dgm:cxn modelId="{B5F21D90-EB06-45C3-8B6B-E2FA4BC9874D}" type="presParOf" srcId="{03ACFF59-C7D7-4EBD-9948-0118CA051B1D}" destId="{42651970-609F-45D7-BDF5-FECC1441185A}" srcOrd="1" destOrd="0" presId="urn:microsoft.com/office/officeart/2008/layout/NameandTitleOrganizationalChart"/>
    <dgm:cxn modelId="{C377491B-352B-4DE6-BE13-0D17C7DE1F1C}" type="presParOf" srcId="{42651970-609F-45D7-BDF5-FECC1441185A}" destId="{99D65ED6-F90E-42AB-87C4-60BEB202AD1E}" srcOrd="0" destOrd="0" presId="urn:microsoft.com/office/officeart/2008/layout/NameandTitleOrganizationalChart"/>
    <dgm:cxn modelId="{40865793-7750-45C4-BC9D-32B2C4355B14}" type="presParOf" srcId="{99D65ED6-F90E-42AB-87C4-60BEB202AD1E}" destId="{A668C6F0-0990-4E81-89B2-4B65D59ADE2D}" srcOrd="0" destOrd="0" presId="urn:microsoft.com/office/officeart/2008/layout/NameandTitleOrganizationalChart"/>
    <dgm:cxn modelId="{EF74CCF5-C4E0-4BFC-85A2-04FAC89E01DE}" type="presParOf" srcId="{99D65ED6-F90E-42AB-87C4-60BEB202AD1E}" destId="{E344B861-A04F-41E6-9C02-952569A78F59}" srcOrd="1" destOrd="0" presId="urn:microsoft.com/office/officeart/2008/layout/NameandTitleOrganizationalChart"/>
    <dgm:cxn modelId="{8CE2D20B-2CE9-473C-ADB0-3D88814768D8}" type="presParOf" srcId="{99D65ED6-F90E-42AB-87C4-60BEB202AD1E}" destId="{27D75413-F5DC-40B8-8654-F0A6099BD679}" srcOrd="2" destOrd="0" presId="urn:microsoft.com/office/officeart/2008/layout/NameandTitleOrganizationalChart"/>
    <dgm:cxn modelId="{7457EB1D-CBF0-4266-AF90-49F44562AE0A}" type="presParOf" srcId="{42651970-609F-45D7-BDF5-FECC1441185A}" destId="{D167D270-A6C3-4141-BD60-7D21306E9117}" srcOrd="1" destOrd="0" presId="urn:microsoft.com/office/officeart/2008/layout/NameandTitleOrganizationalChart"/>
    <dgm:cxn modelId="{47FD6540-EB0E-4498-B784-C889D941F7F3}" type="presParOf" srcId="{42651970-609F-45D7-BDF5-FECC1441185A}" destId="{24D21F36-F092-4894-9443-E3A5F6C9EFC4}" srcOrd="2" destOrd="0" presId="urn:microsoft.com/office/officeart/2008/layout/NameandTitleOrganizationalChart"/>
    <dgm:cxn modelId="{546D86FF-0707-4E86-8F1A-B12BF72AA711}" type="presParOf" srcId="{03ACFF59-C7D7-4EBD-9948-0118CA051B1D}" destId="{689F1E8F-3FA6-493B-9521-601C56502314}" srcOrd="2" destOrd="0" presId="urn:microsoft.com/office/officeart/2008/layout/NameandTitleOrganizationalChart"/>
    <dgm:cxn modelId="{15C94B5A-349F-447C-8BE5-3BCBFAA294DC}" type="presParOf" srcId="{03ACFF59-C7D7-4EBD-9948-0118CA051B1D}" destId="{7850C651-A003-43EF-BDD7-56FB167FBB23}" srcOrd="3" destOrd="0" presId="urn:microsoft.com/office/officeart/2008/layout/NameandTitleOrganizationalChart"/>
    <dgm:cxn modelId="{C94E368C-412D-4397-B45F-1E2AE23AC372}" type="presParOf" srcId="{7850C651-A003-43EF-BDD7-56FB167FBB23}" destId="{1C31A085-6DCF-4D00-AB25-7809777B18B9}" srcOrd="0" destOrd="0" presId="urn:microsoft.com/office/officeart/2008/layout/NameandTitleOrganizationalChart"/>
    <dgm:cxn modelId="{7F24BA3C-F08E-4694-BC91-A3E39AECEAF6}" type="presParOf" srcId="{1C31A085-6DCF-4D00-AB25-7809777B18B9}" destId="{2743C8ED-B39C-4481-8D9D-12BA229987E5}" srcOrd="0" destOrd="0" presId="urn:microsoft.com/office/officeart/2008/layout/NameandTitleOrganizationalChart"/>
    <dgm:cxn modelId="{B2C795E3-A798-48A9-A51F-245B1EDF076E}" type="presParOf" srcId="{1C31A085-6DCF-4D00-AB25-7809777B18B9}" destId="{2EF8730D-2F26-4FD5-84EF-AC03AAA14DA2}" srcOrd="1" destOrd="0" presId="urn:microsoft.com/office/officeart/2008/layout/NameandTitleOrganizationalChart"/>
    <dgm:cxn modelId="{53359D43-E963-4F3C-B3AC-35EE07D30EF8}" type="presParOf" srcId="{1C31A085-6DCF-4D00-AB25-7809777B18B9}" destId="{AAADF705-3BD3-4186-AAED-CD7F21A3B7C9}" srcOrd="2" destOrd="0" presId="urn:microsoft.com/office/officeart/2008/layout/NameandTitleOrganizationalChart"/>
    <dgm:cxn modelId="{3834C1B0-290D-426E-BD53-58B6E057E41C}" type="presParOf" srcId="{7850C651-A003-43EF-BDD7-56FB167FBB23}" destId="{5E8E5B90-F6F8-4CF7-A02D-F545E5CA1C9F}" srcOrd="1" destOrd="0" presId="urn:microsoft.com/office/officeart/2008/layout/NameandTitleOrganizationalChart"/>
    <dgm:cxn modelId="{CDC32E13-30B4-43BC-9AFB-5CC5E07D4800}" type="presParOf" srcId="{7850C651-A003-43EF-BDD7-56FB167FBB23}" destId="{F81C6ABB-DA70-4DDE-AB96-636A9EFBAE3D}" srcOrd="2" destOrd="0" presId="urn:microsoft.com/office/officeart/2008/layout/NameandTitleOrganizationalChart"/>
    <dgm:cxn modelId="{846030BD-0B6E-421E-956B-F59F82AF9B68}" type="presParOf" srcId="{03ACFF59-C7D7-4EBD-9948-0118CA051B1D}" destId="{50914254-9DA6-4B8B-8808-293AB5F0C981}" srcOrd="4" destOrd="0" presId="urn:microsoft.com/office/officeart/2008/layout/NameandTitleOrganizationalChart"/>
    <dgm:cxn modelId="{4BCB8CCA-D633-4C3C-9092-027974518D51}" type="presParOf" srcId="{03ACFF59-C7D7-4EBD-9948-0118CA051B1D}" destId="{0D91C8A4-2032-4350-B6C2-4B759BE4100B}" srcOrd="5" destOrd="0" presId="urn:microsoft.com/office/officeart/2008/layout/NameandTitleOrganizationalChart"/>
    <dgm:cxn modelId="{A3E40104-F452-4316-941F-D902E7AC8FE2}" type="presParOf" srcId="{0D91C8A4-2032-4350-B6C2-4B759BE4100B}" destId="{5685FC5B-C548-4491-B216-E2876F297C19}" srcOrd="0" destOrd="0" presId="urn:microsoft.com/office/officeart/2008/layout/NameandTitleOrganizationalChart"/>
    <dgm:cxn modelId="{200CA60F-3858-4D2D-A0F1-63D729EE4794}" type="presParOf" srcId="{5685FC5B-C548-4491-B216-E2876F297C19}" destId="{10B0FAF1-5325-460A-8B9D-91DCA287E13A}" srcOrd="0" destOrd="0" presId="urn:microsoft.com/office/officeart/2008/layout/NameandTitleOrganizationalChart"/>
    <dgm:cxn modelId="{54182178-5C78-414D-A918-C26E6A3313E5}" type="presParOf" srcId="{5685FC5B-C548-4491-B216-E2876F297C19}" destId="{E59D0CDB-B8F9-4FB5-B6AC-6AAE764A6949}" srcOrd="1" destOrd="0" presId="urn:microsoft.com/office/officeart/2008/layout/NameandTitleOrganizationalChart"/>
    <dgm:cxn modelId="{BF16D39D-480F-44F2-9A7B-F52EF0E58CB8}" type="presParOf" srcId="{5685FC5B-C548-4491-B216-E2876F297C19}" destId="{757E1B31-0E9D-46C8-A9A2-60DF370A76E8}" srcOrd="2" destOrd="0" presId="urn:microsoft.com/office/officeart/2008/layout/NameandTitleOrganizationalChart"/>
    <dgm:cxn modelId="{DA9906C0-B3ED-48DF-8968-1043861AF237}" type="presParOf" srcId="{0D91C8A4-2032-4350-B6C2-4B759BE4100B}" destId="{7627AF57-557E-4300-AD13-A9DC89011C28}" srcOrd="1" destOrd="0" presId="urn:microsoft.com/office/officeart/2008/layout/NameandTitleOrganizationalChart"/>
    <dgm:cxn modelId="{9E5B42E1-55B9-42E6-87FD-09DEB6D1434E}" type="presParOf" srcId="{0D91C8A4-2032-4350-B6C2-4B759BE4100B}" destId="{91B61417-2238-4483-803D-6D7ADDB777C5}" srcOrd="2" destOrd="0" presId="urn:microsoft.com/office/officeart/2008/layout/NameandTitleOrganizationalChart"/>
    <dgm:cxn modelId="{D416B0D7-EB12-43CB-963A-EE4EE8847FF2}" type="presParOf" srcId="{ECC17489-4795-480C-878D-834E95775343}" destId="{39BB9CE4-E721-4C6F-8049-7A3E6EB8D286}" srcOrd="2" destOrd="0" presId="urn:microsoft.com/office/officeart/2008/layout/NameandTitleOrganizationalChart"/>
    <dgm:cxn modelId="{AA80B18D-D150-471F-9CCC-8FE0D5CE2766}" type="presParOf" srcId="{39BB9CE4-E721-4C6F-8049-7A3E6EB8D286}" destId="{72619278-E499-4138-BA7D-12FEA38D6363}" srcOrd="0" destOrd="0" presId="urn:microsoft.com/office/officeart/2008/layout/NameandTitleOrganizationalChart"/>
    <dgm:cxn modelId="{381C699C-2495-46C5-BA09-9A29FC3F3C2A}" type="presParOf" srcId="{39BB9CE4-E721-4C6F-8049-7A3E6EB8D286}" destId="{043E6320-CDAC-40E7-B508-69CC24B2E0D6}" srcOrd="1" destOrd="0" presId="urn:microsoft.com/office/officeart/2008/layout/NameandTitleOrganizationalChart"/>
    <dgm:cxn modelId="{E6CD7F43-0865-4FF0-B175-D3143F35F02C}" type="presParOf" srcId="{043E6320-CDAC-40E7-B508-69CC24B2E0D6}" destId="{E6189560-92B6-4FA1-B64C-55E52DE7AE16}" srcOrd="0" destOrd="0" presId="urn:microsoft.com/office/officeart/2008/layout/NameandTitleOrganizationalChart"/>
    <dgm:cxn modelId="{0EC275BF-5BA0-48C0-9EBC-7F9D385B4C35}" type="presParOf" srcId="{E6189560-92B6-4FA1-B64C-55E52DE7AE16}" destId="{1DCA22D3-3A0C-4150-AABE-E0A2FEE6F682}" srcOrd="0" destOrd="0" presId="urn:microsoft.com/office/officeart/2008/layout/NameandTitleOrganizationalChart"/>
    <dgm:cxn modelId="{44829D1B-5048-45A3-8AA1-5A377968AA99}" type="presParOf" srcId="{E6189560-92B6-4FA1-B64C-55E52DE7AE16}" destId="{79B4C8B0-68E5-4C13-8AF5-F6C5F735AB3B}" srcOrd="1" destOrd="0" presId="urn:microsoft.com/office/officeart/2008/layout/NameandTitleOrganizationalChart"/>
    <dgm:cxn modelId="{076B692B-E5ED-4D8E-B330-EBD42EB818D3}" type="presParOf" srcId="{E6189560-92B6-4FA1-B64C-55E52DE7AE16}" destId="{35E3E166-F757-4CB7-892A-5F855D7B067A}" srcOrd="2" destOrd="0" presId="urn:microsoft.com/office/officeart/2008/layout/NameandTitleOrganizationalChart"/>
    <dgm:cxn modelId="{E6BCFB5D-3F40-4553-B362-F2BE8F45AFC7}" type="presParOf" srcId="{043E6320-CDAC-40E7-B508-69CC24B2E0D6}" destId="{711F1723-BF0B-44F9-9C74-8D1CEE982F95}" srcOrd="1" destOrd="0" presId="urn:microsoft.com/office/officeart/2008/layout/NameandTitleOrganizationalChart"/>
    <dgm:cxn modelId="{9C0171F8-17DF-473E-BD02-298A6AB96BFE}" type="presParOf" srcId="{043E6320-CDAC-40E7-B508-69CC24B2E0D6}" destId="{2561E312-E7B6-45D3-A075-ED957355A51E}" srcOrd="2" destOrd="0" presId="urn:microsoft.com/office/officeart/2008/layout/NameandTitleOrganizational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619278-E499-4138-BA7D-12FEA38D6363}">
      <dsp:nvSpPr>
        <dsp:cNvPr id="0" name=""/>
        <dsp:cNvSpPr/>
      </dsp:nvSpPr>
      <dsp:spPr>
        <a:xfrm>
          <a:off x="3215414" y="1302029"/>
          <a:ext cx="953731" cy="759025"/>
        </a:xfrm>
        <a:custGeom>
          <a:avLst/>
          <a:gdLst/>
          <a:ahLst/>
          <a:cxnLst/>
          <a:rect l="0" t="0" r="0" b="0"/>
          <a:pathLst>
            <a:path>
              <a:moveTo>
                <a:pt x="953731" y="0"/>
              </a:moveTo>
              <a:lnTo>
                <a:pt x="0" y="759025"/>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914254-9DA6-4B8B-8808-293AB5F0C981}">
      <dsp:nvSpPr>
        <dsp:cNvPr id="0" name=""/>
        <dsp:cNvSpPr/>
      </dsp:nvSpPr>
      <dsp:spPr>
        <a:xfrm>
          <a:off x="4169146" y="1302029"/>
          <a:ext cx="2296746" cy="1779567"/>
        </a:xfrm>
        <a:custGeom>
          <a:avLst/>
          <a:gdLst/>
          <a:ahLst/>
          <a:cxnLst/>
          <a:rect l="0" t="0" r="0" b="0"/>
          <a:pathLst>
            <a:path>
              <a:moveTo>
                <a:pt x="0" y="0"/>
              </a:moveTo>
              <a:lnTo>
                <a:pt x="0" y="1586008"/>
              </a:lnTo>
              <a:lnTo>
                <a:pt x="2296746" y="1586008"/>
              </a:lnTo>
              <a:lnTo>
                <a:pt x="2296746" y="1779567"/>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89F1E8F-3FA6-493B-9521-601C56502314}">
      <dsp:nvSpPr>
        <dsp:cNvPr id="0" name=""/>
        <dsp:cNvSpPr/>
      </dsp:nvSpPr>
      <dsp:spPr>
        <a:xfrm>
          <a:off x="4070922" y="1302029"/>
          <a:ext cx="91440" cy="1779567"/>
        </a:xfrm>
        <a:custGeom>
          <a:avLst/>
          <a:gdLst/>
          <a:ahLst/>
          <a:cxnLst/>
          <a:rect l="0" t="0" r="0" b="0"/>
          <a:pathLst>
            <a:path>
              <a:moveTo>
                <a:pt x="98223" y="0"/>
              </a:moveTo>
              <a:lnTo>
                <a:pt x="98223" y="1586008"/>
              </a:lnTo>
              <a:lnTo>
                <a:pt x="45720" y="1586008"/>
              </a:lnTo>
              <a:lnTo>
                <a:pt x="45720" y="1779567"/>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9C89CB-C665-4A9E-9432-146ADFC2E6A7}">
      <dsp:nvSpPr>
        <dsp:cNvPr id="0" name=""/>
        <dsp:cNvSpPr/>
      </dsp:nvSpPr>
      <dsp:spPr>
        <a:xfrm>
          <a:off x="1765550" y="1302029"/>
          <a:ext cx="2403595" cy="1779567"/>
        </a:xfrm>
        <a:custGeom>
          <a:avLst/>
          <a:gdLst/>
          <a:ahLst/>
          <a:cxnLst/>
          <a:rect l="0" t="0" r="0" b="0"/>
          <a:pathLst>
            <a:path>
              <a:moveTo>
                <a:pt x="2403595" y="0"/>
              </a:moveTo>
              <a:lnTo>
                <a:pt x="2403595" y="1586008"/>
              </a:lnTo>
              <a:lnTo>
                <a:pt x="0" y="1586008"/>
              </a:lnTo>
              <a:lnTo>
                <a:pt x="0" y="1779567"/>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916FA1-BFDF-4EF3-A9A6-113279A52652}">
      <dsp:nvSpPr>
        <dsp:cNvPr id="0" name=""/>
        <dsp:cNvSpPr/>
      </dsp:nvSpPr>
      <dsp:spPr>
        <a:xfrm>
          <a:off x="2962156" y="0"/>
          <a:ext cx="2413979" cy="1302029"/>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17057" numCol="1" spcCol="1270" anchor="ctr" anchorCtr="0">
          <a:noAutofit/>
        </a:bodyPr>
        <a:lstStyle/>
        <a:p>
          <a:pPr lvl="0" algn="ctr" defTabSz="889000">
            <a:lnSpc>
              <a:spcPct val="90000"/>
            </a:lnSpc>
            <a:spcBef>
              <a:spcPct val="0"/>
            </a:spcBef>
            <a:spcAft>
              <a:spcPct val="35000"/>
            </a:spcAft>
          </a:pPr>
          <a:r>
            <a:rPr lang="en-US" sz="2000" kern="1200" dirty="0" smtClean="0">
              <a:latin typeface="Papyrus" pitchFamily="66" charset="0"/>
            </a:rPr>
            <a:t>John and Jane Poe</a:t>
          </a:r>
          <a:endParaRPr lang="en-US" sz="2000" kern="1200" dirty="0">
            <a:latin typeface="Papyrus" pitchFamily="66" charset="0"/>
          </a:endParaRPr>
        </a:p>
      </dsp:txBody>
      <dsp:txXfrm>
        <a:off x="2962156" y="0"/>
        <a:ext cx="2413979" cy="1302029"/>
      </dsp:txXfrm>
    </dsp:sp>
    <dsp:sp modelId="{36D8D844-8EBE-438C-AC00-8D938C43A0E2}">
      <dsp:nvSpPr>
        <dsp:cNvPr id="0" name=""/>
        <dsp:cNvSpPr/>
      </dsp:nvSpPr>
      <dsp:spPr>
        <a:xfrm>
          <a:off x="6233966" y="3669793"/>
          <a:ext cx="1441965" cy="276513"/>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8260" tIns="12065" rIns="48260" bIns="12065" numCol="1" spcCol="1270" anchor="ctr" anchorCtr="0">
          <a:noAutofit/>
        </a:bodyPr>
        <a:lstStyle/>
        <a:p>
          <a:pPr lvl="0" algn="r" defTabSz="844550">
            <a:lnSpc>
              <a:spcPct val="90000"/>
            </a:lnSpc>
            <a:spcBef>
              <a:spcPct val="0"/>
            </a:spcBef>
            <a:spcAft>
              <a:spcPct val="35000"/>
            </a:spcAft>
          </a:pPr>
          <a:endParaRPr lang="en-US" sz="1900" kern="1200"/>
        </a:p>
      </dsp:txBody>
      <dsp:txXfrm>
        <a:off x="6233966" y="3669793"/>
        <a:ext cx="1441965" cy="276513"/>
      </dsp:txXfrm>
    </dsp:sp>
    <dsp:sp modelId="{A668C6F0-0990-4E81-89B2-4B65D59ADE2D}">
      <dsp:nvSpPr>
        <dsp:cNvPr id="0" name=""/>
        <dsp:cNvSpPr/>
      </dsp:nvSpPr>
      <dsp:spPr>
        <a:xfrm>
          <a:off x="775344" y="3081597"/>
          <a:ext cx="1980412" cy="92653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17057" numCol="1" spcCol="1270" anchor="ctr" anchorCtr="0">
          <a:noAutofit/>
        </a:bodyPr>
        <a:lstStyle/>
        <a:p>
          <a:pPr lvl="0" algn="ctr" defTabSz="889000">
            <a:lnSpc>
              <a:spcPct val="90000"/>
            </a:lnSpc>
            <a:spcBef>
              <a:spcPct val="0"/>
            </a:spcBef>
            <a:spcAft>
              <a:spcPct val="35000"/>
            </a:spcAft>
          </a:pPr>
          <a:r>
            <a:rPr lang="en-US" sz="2000" kern="1200" dirty="0" smtClean="0">
              <a:latin typeface="Papyrus" pitchFamily="66" charset="0"/>
            </a:rPr>
            <a:t>Rosalie Mckenzie Poe</a:t>
          </a:r>
          <a:endParaRPr lang="en-US" sz="2000" kern="1200" dirty="0">
            <a:latin typeface="Papyrus" pitchFamily="66" charset="0"/>
          </a:endParaRPr>
        </a:p>
      </dsp:txBody>
      <dsp:txXfrm>
        <a:off x="775344" y="3081597"/>
        <a:ext cx="1980412" cy="926538"/>
      </dsp:txXfrm>
    </dsp:sp>
    <dsp:sp modelId="{E344B861-A04F-41E6-9C02-952569A78F59}">
      <dsp:nvSpPr>
        <dsp:cNvPr id="0" name=""/>
        <dsp:cNvSpPr/>
      </dsp:nvSpPr>
      <dsp:spPr>
        <a:xfrm>
          <a:off x="3887744" y="3696017"/>
          <a:ext cx="1441965" cy="276513"/>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8260" tIns="12065" rIns="48260" bIns="12065" numCol="1" spcCol="1270" anchor="ctr" anchorCtr="0">
          <a:noAutofit/>
        </a:bodyPr>
        <a:lstStyle/>
        <a:p>
          <a:pPr lvl="0" algn="r" defTabSz="844550">
            <a:lnSpc>
              <a:spcPct val="90000"/>
            </a:lnSpc>
            <a:spcBef>
              <a:spcPct val="0"/>
            </a:spcBef>
            <a:spcAft>
              <a:spcPct val="35000"/>
            </a:spcAft>
          </a:pPr>
          <a:endParaRPr lang="en-US" sz="1900" kern="1200"/>
        </a:p>
      </dsp:txBody>
      <dsp:txXfrm>
        <a:off x="3887744" y="3696017"/>
        <a:ext cx="1441965" cy="276513"/>
      </dsp:txXfrm>
    </dsp:sp>
    <dsp:sp modelId="{2743C8ED-B39C-4481-8D9D-12BA229987E5}">
      <dsp:nvSpPr>
        <dsp:cNvPr id="0" name=""/>
        <dsp:cNvSpPr/>
      </dsp:nvSpPr>
      <dsp:spPr>
        <a:xfrm>
          <a:off x="3142874" y="3081597"/>
          <a:ext cx="1947535" cy="924190"/>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17057" numCol="1" spcCol="1270" anchor="ctr" anchorCtr="0">
          <a:noAutofit/>
        </a:bodyPr>
        <a:lstStyle/>
        <a:p>
          <a:pPr lvl="0" algn="ctr" defTabSz="889000">
            <a:lnSpc>
              <a:spcPct val="90000"/>
            </a:lnSpc>
            <a:spcBef>
              <a:spcPct val="0"/>
            </a:spcBef>
            <a:spcAft>
              <a:spcPct val="35000"/>
            </a:spcAft>
          </a:pPr>
          <a:r>
            <a:rPr lang="en-US" sz="2000" kern="1200" dirty="0" smtClean="0">
              <a:latin typeface="Papyrus" pitchFamily="66" charset="0"/>
            </a:rPr>
            <a:t>William Henry Leonard</a:t>
          </a:r>
          <a:endParaRPr lang="en-US" sz="2000" kern="1200" dirty="0">
            <a:latin typeface="Papyrus" pitchFamily="66" charset="0"/>
          </a:endParaRPr>
        </a:p>
      </dsp:txBody>
      <dsp:txXfrm>
        <a:off x="3142874" y="3081597"/>
        <a:ext cx="1947535" cy="924190"/>
      </dsp:txXfrm>
    </dsp:sp>
    <dsp:sp modelId="{2EF8730D-2F26-4FD5-84EF-AC03AAA14DA2}">
      <dsp:nvSpPr>
        <dsp:cNvPr id="0" name=""/>
        <dsp:cNvSpPr/>
      </dsp:nvSpPr>
      <dsp:spPr>
        <a:xfrm>
          <a:off x="2752487" y="3696016"/>
          <a:ext cx="222048" cy="322453"/>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13335" rIns="53340" bIns="13335" numCol="1" spcCol="1270" anchor="ctr" anchorCtr="0">
          <a:noAutofit/>
        </a:bodyPr>
        <a:lstStyle/>
        <a:p>
          <a:pPr lvl="0" algn="r" defTabSz="933450">
            <a:lnSpc>
              <a:spcPct val="90000"/>
            </a:lnSpc>
            <a:spcBef>
              <a:spcPct val="0"/>
            </a:spcBef>
            <a:spcAft>
              <a:spcPct val="35000"/>
            </a:spcAft>
          </a:pPr>
          <a:endParaRPr lang="en-US" sz="2100" kern="1200"/>
        </a:p>
      </dsp:txBody>
      <dsp:txXfrm>
        <a:off x="2752487" y="3696016"/>
        <a:ext cx="222048" cy="322453"/>
      </dsp:txXfrm>
    </dsp:sp>
    <dsp:sp modelId="{10B0FAF1-5325-460A-8B9D-91DCA287E13A}">
      <dsp:nvSpPr>
        <dsp:cNvPr id="0" name=""/>
        <dsp:cNvSpPr/>
      </dsp:nvSpPr>
      <dsp:spPr>
        <a:xfrm>
          <a:off x="5477528" y="3081597"/>
          <a:ext cx="1976727" cy="907450"/>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17057" numCol="1" spcCol="1270" anchor="ctr" anchorCtr="0">
          <a:noAutofit/>
        </a:bodyPr>
        <a:lstStyle/>
        <a:p>
          <a:pPr lvl="0" algn="ctr" defTabSz="889000">
            <a:lnSpc>
              <a:spcPct val="90000"/>
            </a:lnSpc>
            <a:spcBef>
              <a:spcPct val="0"/>
            </a:spcBef>
            <a:spcAft>
              <a:spcPct val="35000"/>
            </a:spcAft>
          </a:pPr>
          <a:r>
            <a:rPr lang="en-US" sz="2000" kern="1200" dirty="0" smtClean="0">
              <a:latin typeface="Papyrus" pitchFamily="66" charset="0"/>
            </a:rPr>
            <a:t>Edgar Allan Poe</a:t>
          </a:r>
          <a:endParaRPr lang="en-US" sz="2000" kern="1200" dirty="0">
            <a:latin typeface="Papyrus" pitchFamily="66" charset="0"/>
          </a:endParaRPr>
        </a:p>
      </dsp:txBody>
      <dsp:txXfrm>
        <a:off x="5477528" y="3081597"/>
        <a:ext cx="1976727" cy="907450"/>
      </dsp:txXfrm>
    </dsp:sp>
    <dsp:sp modelId="{E59D0CDB-B8F9-4FB5-B6AC-6AAE764A6949}">
      <dsp:nvSpPr>
        <dsp:cNvPr id="0" name=""/>
        <dsp:cNvSpPr/>
      </dsp:nvSpPr>
      <dsp:spPr>
        <a:xfrm>
          <a:off x="5401435" y="971378"/>
          <a:ext cx="231017" cy="328962"/>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5880" tIns="13970" rIns="55880" bIns="13970" numCol="1" spcCol="1270" anchor="ctr" anchorCtr="0">
          <a:noAutofit/>
        </a:bodyPr>
        <a:lstStyle/>
        <a:p>
          <a:pPr lvl="0" algn="r" defTabSz="977900">
            <a:lnSpc>
              <a:spcPct val="90000"/>
            </a:lnSpc>
            <a:spcBef>
              <a:spcPct val="0"/>
            </a:spcBef>
            <a:spcAft>
              <a:spcPct val="35000"/>
            </a:spcAft>
          </a:pPr>
          <a:endParaRPr lang="en-US" sz="2200" kern="1200"/>
        </a:p>
      </dsp:txBody>
      <dsp:txXfrm>
        <a:off x="5401435" y="971378"/>
        <a:ext cx="231017" cy="328962"/>
      </dsp:txXfrm>
    </dsp:sp>
    <dsp:sp modelId="{1DCA22D3-3A0C-4150-AABE-E0A2FEE6F682}">
      <dsp:nvSpPr>
        <dsp:cNvPr id="0" name=""/>
        <dsp:cNvSpPr/>
      </dsp:nvSpPr>
      <dsp:spPr>
        <a:xfrm>
          <a:off x="3215414" y="1590398"/>
          <a:ext cx="1938354" cy="94131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7057" numCol="1" spcCol="1270" anchor="ctr" anchorCtr="0">
          <a:noAutofit/>
        </a:bodyPr>
        <a:lstStyle/>
        <a:p>
          <a:pPr lvl="0" algn="ctr" defTabSz="800100">
            <a:lnSpc>
              <a:spcPct val="90000"/>
            </a:lnSpc>
            <a:spcBef>
              <a:spcPct val="0"/>
            </a:spcBef>
            <a:spcAft>
              <a:spcPct val="35000"/>
            </a:spcAft>
          </a:pPr>
          <a:r>
            <a:rPr lang="en-US" sz="1800" kern="1200" dirty="0" smtClean="0">
              <a:latin typeface="Papyrus" pitchFamily="66" charset="0"/>
            </a:rPr>
            <a:t>David and Elizabeth Poe</a:t>
          </a:r>
          <a:endParaRPr lang="en-US" sz="1800" kern="1200" dirty="0">
            <a:latin typeface="Papyrus" pitchFamily="66" charset="0"/>
          </a:endParaRPr>
        </a:p>
      </dsp:txBody>
      <dsp:txXfrm>
        <a:off x="3215414" y="1590398"/>
        <a:ext cx="1938354" cy="941312"/>
      </dsp:txXfrm>
    </dsp:sp>
    <dsp:sp modelId="{79B4C8B0-68E5-4C13-8AF5-F6C5F735AB3B}">
      <dsp:nvSpPr>
        <dsp:cNvPr id="0" name=""/>
        <dsp:cNvSpPr/>
      </dsp:nvSpPr>
      <dsp:spPr>
        <a:xfrm flipH="1">
          <a:off x="5181604" y="2170112"/>
          <a:ext cx="223086" cy="328962"/>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5880" tIns="13970" rIns="55880" bIns="13970" numCol="1" spcCol="1270" anchor="ctr" anchorCtr="0">
          <a:noAutofit/>
        </a:bodyPr>
        <a:lstStyle/>
        <a:p>
          <a:pPr lvl="0" algn="r" defTabSz="977900">
            <a:lnSpc>
              <a:spcPct val="90000"/>
            </a:lnSpc>
            <a:spcBef>
              <a:spcPct val="0"/>
            </a:spcBef>
            <a:spcAft>
              <a:spcPct val="35000"/>
            </a:spcAft>
          </a:pPr>
          <a:endParaRPr lang="en-US" sz="2200" kern="1200"/>
        </a:p>
      </dsp:txBody>
      <dsp:txXfrm>
        <a:off x="5181604" y="2170112"/>
        <a:ext cx="223086" cy="328962"/>
      </dsp:txXfrm>
    </dsp:sp>
  </dsp:spTree>
</dsp:drawing>
</file>

<file path=ppt/diagrams/layout1.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8E4C8D3F-F1F8-4106-8CE6-2677D732B8E0}" type="datetimeFigureOut">
              <a:rPr lang="en-US" smtClean="0"/>
              <a:t>12/13/2011</a:t>
            </a:fld>
            <a:endParaRPr lang="en-US"/>
          </a:p>
        </p:txBody>
      </p:sp>
      <p:sp>
        <p:nvSpPr>
          <p:cNvPr id="17" name="Slide Number Placeholder 16"/>
          <p:cNvSpPr>
            <a:spLocks noGrp="1"/>
          </p:cNvSpPr>
          <p:nvPr>
            <p:ph type="sldNum" sz="quarter" idx="11"/>
          </p:nvPr>
        </p:nvSpPr>
        <p:spPr/>
        <p:txBody>
          <a:bodyPr/>
          <a:lstStyle/>
          <a:p>
            <a:fld id="{10D97B1E-049B-4198-A186-439632324505}" type="slidenum">
              <a:rPr lang="en-US" smtClean="0"/>
              <a:t>‹#›</a:t>
            </a:fld>
            <a:endParaRPr lang="en-US"/>
          </a:p>
        </p:txBody>
      </p:sp>
      <p:sp>
        <p:nvSpPr>
          <p:cNvPr id="19" name="Footer Placeholder 1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4C8D3F-F1F8-4106-8CE6-2677D732B8E0}" type="datetimeFigureOut">
              <a:rPr lang="en-US" smtClean="0"/>
              <a:t>12/13/2011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D97B1E-049B-4198-A186-43963232450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4C8D3F-F1F8-4106-8CE6-2677D732B8E0}" type="datetimeFigureOut">
              <a:rPr lang="en-US" smtClean="0"/>
              <a:t>12/13/2011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D97B1E-049B-4198-A186-439632324505}" type="slidenum">
              <a:rPr lang="en-US" smtClean="0"/>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8E4C8D3F-F1F8-4106-8CE6-2677D732B8E0}" type="datetimeFigureOut">
              <a:rPr lang="en-US" smtClean="0"/>
              <a:t>12/13/2011</a:t>
            </a:fld>
            <a:endParaRPr lang="en-US"/>
          </a:p>
        </p:txBody>
      </p:sp>
      <p:sp>
        <p:nvSpPr>
          <p:cNvPr id="12" name="Slide Number Placeholder 11"/>
          <p:cNvSpPr>
            <a:spLocks noGrp="1"/>
          </p:cNvSpPr>
          <p:nvPr>
            <p:ph type="sldNum" sz="quarter" idx="15"/>
          </p:nvPr>
        </p:nvSpPr>
        <p:spPr/>
        <p:txBody>
          <a:bodyPr/>
          <a:lstStyle/>
          <a:p>
            <a:fld id="{10D97B1E-049B-4198-A186-439632324505}" type="slidenum">
              <a:rPr lang="en-US" smtClean="0"/>
              <a:t>‹#›</a:t>
            </a:fld>
            <a:endParaRPr lang="en-US"/>
          </a:p>
        </p:txBody>
      </p:sp>
      <p:sp>
        <p:nvSpPr>
          <p:cNvPr id="13" name="Footer Placeholder 12"/>
          <p:cNvSpPr>
            <a:spLocks noGrp="1"/>
          </p:cNvSpPr>
          <p:nvPr>
            <p:ph type="ftr" sz="quarter" idx="16"/>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8E4C8D3F-F1F8-4106-8CE6-2677D732B8E0}" type="datetimeFigureOut">
              <a:rPr lang="en-US" smtClean="0"/>
              <a:t>12/13/2011</a:t>
            </a:fld>
            <a:endParaRPr lang="en-US"/>
          </a:p>
        </p:txBody>
      </p:sp>
      <p:sp>
        <p:nvSpPr>
          <p:cNvPr id="14" name="Slide Number Placeholder 13"/>
          <p:cNvSpPr>
            <a:spLocks noGrp="1"/>
          </p:cNvSpPr>
          <p:nvPr>
            <p:ph type="sldNum" sz="quarter" idx="11"/>
          </p:nvPr>
        </p:nvSpPr>
        <p:spPr/>
        <p:txBody>
          <a:bodyPr/>
          <a:lstStyle/>
          <a:p>
            <a:fld id="{10D97B1E-049B-4198-A186-439632324505}"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8E4C8D3F-F1F8-4106-8CE6-2677D732B8E0}" type="datetimeFigureOut">
              <a:rPr lang="en-US" smtClean="0"/>
              <a:t>12/13/2011</a:t>
            </a:fld>
            <a:endParaRPr lang="en-US"/>
          </a:p>
        </p:txBody>
      </p:sp>
      <p:sp>
        <p:nvSpPr>
          <p:cNvPr id="12" name="Slide Number Placeholder 11"/>
          <p:cNvSpPr>
            <a:spLocks noGrp="1"/>
          </p:cNvSpPr>
          <p:nvPr>
            <p:ph type="sldNum" sz="quarter" idx="16"/>
          </p:nvPr>
        </p:nvSpPr>
        <p:spPr/>
        <p:txBody>
          <a:bodyPr/>
          <a:lstStyle/>
          <a:p>
            <a:fld id="{10D97B1E-049B-4198-A186-439632324505}" type="slidenum">
              <a:rPr lang="en-US" smtClean="0"/>
              <a:t>‹#›</a:t>
            </a:fld>
            <a:endParaRPr lang="en-US"/>
          </a:p>
        </p:txBody>
      </p:sp>
      <p:sp>
        <p:nvSpPr>
          <p:cNvPr id="13" name="Footer Placeholder 12"/>
          <p:cNvSpPr>
            <a:spLocks noGrp="1"/>
          </p:cNvSpPr>
          <p:nvPr>
            <p:ph type="ftr" sz="quarter" idx="17"/>
          </p:nvPr>
        </p:nvSpPr>
        <p:spPr/>
        <p:txBody>
          <a:bodyPr/>
          <a:lstStyle/>
          <a:p>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8E4C8D3F-F1F8-4106-8CE6-2677D732B8E0}" type="datetimeFigureOut">
              <a:rPr lang="en-US" smtClean="0"/>
              <a:t>12/13/2011</a:t>
            </a:fld>
            <a:endParaRPr lang="en-US"/>
          </a:p>
        </p:txBody>
      </p:sp>
      <p:sp>
        <p:nvSpPr>
          <p:cNvPr id="12" name="Slide Number Placeholder 11"/>
          <p:cNvSpPr>
            <a:spLocks noGrp="1"/>
          </p:cNvSpPr>
          <p:nvPr>
            <p:ph type="sldNum" sz="quarter" idx="17"/>
          </p:nvPr>
        </p:nvSpPr>
        <p:spPr/>
        <p:txBody>
          <a:bodyPr/>
          <a:lstStyle/>
          <a:p>
            <a:fld id="{10D97B1E-049B-4198-A186-439632324505}" type="slidenum">
              <a:rPr lang="en-US" smtClean="0"/>
              <a:t>‹#›</a:t>
            </a:fld>
            <a:endParaRPr lang="en-US"/>
          </a:p>
        </p:txBody>
      </p:sp>
      <p:sp>
        <p:nvSpPr>
          <p:cNvPr id="13" name="Footer Placeholder 12"/>
          <p:cNvSpPr>
            <a:spLocks noGrp="1"/>
          </p:cNvSpPr>
          <p:nvPr>
            <p:ph type="ftr" sz="quarter" idx="18"/>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8E4C8D3F-F1F8-4106-8CE6-2677D732B8E0}" type="datetimeFigureOut">
              <a:rPr lang="en-US" smtClean="0"/>
              <a:t>12/13/2011</a:t>
            </a:fld>
            <a:endParaRPr lang="en-US"/>
          </a:p>
        </p:txBody>
      </p:sp>
      <p:sp>
        <p:nvSpPr>
          <p:cNvPr id="16" name="Slide Number Placeholder 15"/>
          <p:cNvSpPr>
            <a:spLocks noGrp="1"/>
          </p:cNvSpPr>
          <p:nvPr>
            <p:ph type="sldNum" sz="quarter" idx="11"/>
          </p:nvPr>
        </p:nvSpPr>
        <p:spPr/>
        <p:txBody>
          <a:bodyPr/>
          <a:lstStyle/>
          <a:p>
            <a:fld id="{10D97B1E-049B-4198-A186-439632324505}"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8E4C8D3F-F1F8-4106-8CE6-2677D732B8E0}" type="datetimeFigureOut">
              <a:rPr lang="en-US" smtClean="0"/>
              <a:t>12/13/2011</a:t>
            </a:fld>
            <a:endParaRPr lang="en-US"/>
          </a:p>
        </p:txBody>
      </p:sp>
      <p:sp>
        <p:nvSpPr>
          <p:cNvPr id="8" name="Slide Number Placeholder 7"/>
          <p:cNvSpPr>
            <a:spLocks noGrp="1"/>
          </p:cNvSpPr>
          <p:nvPr>
            <p:ph type="sldNum" sz="quarter" idx="11"/>
          </p:nvPr>
        </p:nvSpPr>
        <p:spPr/>
        <p:txBody>
          <a:bodyPr/>
          <a:lstStyle/>
          <a:p>
            <a:fld id="{10D97B1E-049B-4198-A186-439632324505}"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8E4C8D3F-F1F8-4106-8CE6-2677D732B8E0}" type="datetimeFigureOut">
              <a:rPr lang="en-US" smtClean="0"/>
              <a:t>12/13/2011</a:t>
            </a:fld>
            <a:endParaRPr lang="en-US"/>
          </a:p>
        </p:txBody>
      </p:sp>
      <p:sp>
        <p:nvSpPr>
          <p:cNvPr id="19" name="Slide Number Placeholder 18"/>
          <p:cNvSpPr>
            <a:spLocks noGrp="1"/>
          </p:cNvSpPr>
          <p:nvPr>
            <p:ph type="sldNum" sz="quarter" idx="16"/>
          </p:nvPr>
        </p:nvSpPr>
        <p:spPr/>
        <p:txBody>
          <a:bodyPr/>
          <a:lstStyle/>
          <a:p>
            <a:fld id="{10D97B1E-049B-4198-A186-439632324505}" type="slidenum">
              <a:rPr lang="en-US" smtClean="0"/>
              <a:t>‹#›</a:t>
            </a:fld>
            <a:endParaRPr lang="en-US"/>
          </a:p>
        </p:txBody>
      </p:sp>
      <p:sp>
        <p:nvSpPr>
          <p:cNvPr id="23" name="Footer Placeholder 22"/>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8E4C8D3F-F1F8-4106-8CE6-2677D732B8E0}" type="datetimeFigureOut">
              <a:rPr lang="en-US" smtClean="0"/>
              <a:t>12/13/2011</a:t>
            </a:fld>
            <a:endParaRPr lang="en-US"/>
          </a:p>
        </p:txBody>
      </p:sp>
      <p:sp>
        <p:nvSpPr>
          <p:cNvPr id="14" name="Slide Number Placeholder 13"/>
          <p:cNvSpPr>
            <a:spLocks noGrp="1"/>
          </p:cNvSpPr>
          <p:nvPr>
            <p:ph type="sldNum" sz="quarter" idx="15"/>
          </p:nvPr>
        </p:nvSpPr>
        <p:spPr>
          <a:xfrm>
            <a:off x="4038600" y="6172200"/>
            <a:ext cx="1066800" cy="304800"/>
          </a:xfrm>
        </p:spPr>
        <p:txBody>
          <a:bodyPr/>
          <a:lstStyle/>
          <a:p>
            <a:fld id="{10D97B1E-049B-4198-A186-439632324505}" type="slidenum">
              <a:rPr lang="en-US" smtClean="0"/>
              <a:t>‹#›</a:t>
            </a:fld>
            <a:endParaRPr lang="en-US"/>
          </a:p>
        </p:txBody>
      </p:sp>
      <p:sp>
        <p:nvSpPr>
          <p:cNvPr id="15" name="Footer Placeholder 14"/>
          <p:cNvSpPr>
            <a:spLocks noGrp="1"/>
          </p:cNvSpPr>
          <p:nvPr>
            <p:ph type="ftr" sz="quarter" idx="16"/>
          </p:nvPr>
        </p:nvSpPr>
        <p:spPr>
          <a:xfrm>
            <a:off x="1447800" y="6486525"/>
            <a:ext cx="6248400" cy="29210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8E4C8D3F-F1F8-4106-8CE6-2677D732B8E0}" type="datetimeFigureOut">
              <a:rPr lang="en-US" smtClean="0"/>
              <a:t>12/13/2011</a:t>
            </a:fld>
            <a:endParaRPr lang="en-US"/>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10D97B1E-049B-4198-A186-439632324505}" type="slidenum">
              <a:rPr lang="en-US" smtClean="0"/>
              <a:t>‹#›</a:t>
            </a:fld>
            <a:endParaRPr lang="en-US"/>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71800" y="2438400"/>
            <a:ext cx="3124200" cy="954107"/>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28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Edgar Allan Poe</a:t>
            </a:r>
            <a:endParaRPr lang="en-US" sz="28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6" name="TextBox 5"/>
          <p:cNvSpPr txBox="1"/>
          <p:nvPr/>
        </p:nvSpPr>
        <p:spPr>
          <a:xfrm>
            <a:off x="6080078" y="5943600"/>
            <a:ext cx="2895600" cy="646331"/>
          </a:xfrm>
          <a:prstGeom prst="rect">
            <a:avLst/>
          </a:prstGeom>
          <a:noFill/>
        </p:spPr>
        <p:txBody>
          <a:bodyPr wrap="square" rtlCol="0">
            <a:spAutoFit/>
          </a:bodyPr>
          <a:lstStyle/>
          <a:p>
            <a:pPr algn="ctr"/>
            <a:r>
              <a:rPr lang="en-US" dirty="0" smtClean="0">
                <a:latin typeface="Papyrus" pitchFamily="66" charset="0"/>
              </a:rPr>
              <a:t>By:</a:t>
            </a:r>
          </a:p>
          <a:p>
            <a:pPr algn="ctr"/>
            <a:r>
              <a:rPr lang="en-US" dirty="0" smtClean="0">
                <a:latin typeface="Papyrus" pitchFamily="66" charset="0"/>
              </a:rPr>
              <a:t>Angela Munchalfen</a:t>
            </a:r>
            <a:endParaRPr lang="en-US" dirty="0">
              <a:latin typeface="Papyrus" pitchFamily="66" charset="0"/>
            </a:endParaRPr>
          </a:p>
        </p:txBody>
      </p:sp>
    </p:spTree>
    <p:extLst>
      <p:ext uri="{BB962C8B-B14F-4D97-AF65-F5344CB8AC3E}">
        <p14:creationId xmlns:p14="http://schemas.microsoft.com/office/powerpoint/2010/main" val="301624303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algn="l"/>
            <a:r>
              <a:rPr lang="en-US" dirty="0">
                <a:latin typeface="Papyrus" pitchFamily="66" charset="0"/>
              </a:rPr>
              <a:t>~ He joined the army under the false name "Edgar A. Perry</a:t>
            </a:r>
            <a:r>
              <a:rPr lang="en-US" dirty="0" smtClean="0">
                <a:latin typeface="Papyrus" pitchFamily="66" charset="0"/>
              </a:rPr>
              <a:t>.“</a:t>
            </a:r>
          </a:p>
          <a:p>
            <a:pPr algn="l"/>
            <a:r>
              <a:rPr lang="en-US" dirty="0">
                <a:latin typeface="Papyrus" pitchFamily="66" charset="0"/>
              </a:rPr>
              <a:t>~ He was only paid $9 for "The Raven</a:t>
            </a:r>
            <a:r>
              <a:rPr lang="en-US" dirty="0" smtClean="0">
                <a:latin typeface="Papyrus" pitchFamily="66" charset="0"/>
              </a:rPr>
              <a:t>.“</a:t>
            </a:r>
          </a:p>
          <a:p>
            <a:pPr algn="l"/>
            <a:r>
              <a:rPr lang="en-US" dirty="0">
                <a:latin typeface="Papyrus" pitchFamily="66" charset="0"/>
              </a:rPr>
              <a:t>~ </a:t>
            </a:r>
            <a:r>
              <a:rPr lang="en-US" dirty="0" smtClean="0">
                <a:latin typeface="Papyrus" pitchFamily="66" charset="0"/>
              </a:rPr>
              <a:t>No </a:t>
            </a:r>
            <a:r>
              <a:rPr lang="en-US" dirty="0">
                <a:latin typeface="Papyrus" pitchFamily="66" charset="0"/>
              </a:rPr>
              <a:t>one knows </a:t>
            </a:r>
            <a:r>
              <a:rPr lang="en-US" dirty="0" smtClean="0">
                <a:latin typeface="Papyrus" pitchFamily="66" charset="0"/>
              </a:rPr>
              <a:t>why </a:t>
            </a:r>
            <a:r>
              <a:rPr lang="en-US" dirty="0">
                <a:latin typeface="Papyrus" pitchFamily="66" charset="0"/>
              </a:rPr>
              <a:t>he died</a:t>
            </a:r>
            <a:r>
              <a:rPr lang="en-US" dirty="0" smtClean="0">
                <a:latin typeface="Papyrus" pitchFamily="66" charset="0"/>
              </a:rPr>
              <a:t>.</a:t>
            </a:r>
          </a:p>
          <a:p>
            <a:pPr algn="l"/>
            <a:r>
              <a:rPr lang="en-US" dirty="0">
                <a:latin typeface="Papyrus" pitchFamily="66" charset="0"/>
              </a:rPr>
              <a:t>~ His madness and drunkenness are largely exaggerations: they are a product of a man named Rufus Griswold who wrote an anonymous, false, and scathing obituary for Poe.</a:t>
            </a:r>
          </a:p>
        </p:txBody>
      </p:sp>
      <p:sp>
        <p:nvSpPr>
          <p:cNvPr id="3" name="Content Placeholder 2"/>
          <p:cNvSpPr>
            <a:spLocks noGrp="1"/>
          </p:cNvSpPr>
          <p:nvPr>
            <p:ph sz="quarter" idx="14"/>
          </p:nvPr>
        </p:nvSpPr>
        <p:spPr/>
        <p:txBody>
          <a:bodyPr/>
          <a:lstStyle/>
          <a:p>
            <a:pPr algn="l"/>
            <a:r>
              <a:rPr lang="en-US" dirty="0">
                <a:latin typeface="Papyrus" pitchFamily="66" charset="0"/>
              </a:rPr>
              <a:t>~ He loved the fame "The Raven" brought him. The Raven actually became his </a:t>
            </a:r>
            <a:r>
              <a:rPr lang="en-US" dirty="0" smtClean="0">
                <a:latin typeface="Papyrus" pitchFamily="66" charset="0"/>
              </a:rPr>
              <a:t>nickname.</a:t>
            </a:r>
          </a:p>
          <a:p>
            <a:pPr algn="l"/>
            <a:r>
              <a:rPr lang="en-US" dirty="0">
                <a:latin typeface="Papyrus" pitchFamily="66" charset="0"/>
              </a:rPr>
              <a:t>~ He never in his life signed anything "Edgar Allan Poe." </a:t>
            </a:r>
            <a:endParaRPr lang="en-US" dirty="0" smtClean="0">
              <a:latin typeface="Papyrus" pitchFamily="66" charset="0"/>
            </a:endParaRPr>
          </a:p>
          <a:p>
            <a:pPr algn="l"/>
            <a:r>
              <a:rPr lang="en-US" dirty="0">
                <a:latin typeface="Papyrus" pitchFamily="66" charset="0"/>
              </a:rPr>
              <a:t>~ He was never officially adopted by the Allan family.</a:t>
            </a:r>
          </a:p>
          <a:p>
            <a:pPr algn="l"/>
            <a:r>
              <a:rPr lang="en-US" dirty="0">
                <a:latin typeface="Papyrus" pitchFamily="66" charset="0"/>
              </a:rPr>
              <a:t>~ He loved his foster mother, but he and his foster father never got along</a:t>
            </a:r>
            <a:r>
              <a:rPr lang="en-US" dirty="0" smtClean="0">
                <a:latin typeface="Papyrus" pitchFamily="66" charset="0"/>
              </a:rPr>
              <a:t>.</a:t>
            </a:r>
          </a:p>
          <a:p>
            <a:pPr algn="l"/>
            <a:r>
              <a:rPr lang="en-US" dirty="0" smtClean="0">
                <a:latin typeface="Papyrus" pitchFamily="66" charset="0"/>
              </a:rPr>
              <a:t>~ He </a:t>
            </a:r>
            <a:r>
              <a:rPr lang="en-US" dirty="0">
                <a:latin typeface="Papyrus" pitchFamily="66" charset="0"/>
              </a:rPr>
              <a:t>was poor all of his life.</a:t>
            </a:r>
          </a:p>
          <a:p>
            <a:pPr algn="l"/>
            <a:endParaRPr lang="en-US" dirty="0" smtClean="0"/>
          </a:p>
        </p:txBody>
      </p:sp>
      <p:sp>
        <p:nvSpPr>
          <p:cNvPr id="5" name="Rectangle 4"/>
          <p:cNvSpPr/>
          <p:nvPr/>
        </p:nvSpPr>
        <p:spPr>
          <a:xfrm>
            <a:off x="1858964" y="304800"/>
            <a:ext cx="5149423" cy="923330"/>
          </a:xfrm>
          <a:prstGeom prst="rect">
            <a:avLst/>
          </a:prstGeom>
          <a:noFill/>
        </p:spPr>
        <p:txBody>
          <a:bodyPr wrap="none" lIns="91440" tIns="45720" rIns="91440" bIns="45720">
            <a:prstTxWarp prst="textCanDown">
              <a:avLst/>
            </a:prstTxWarp>
            <a:spAutoFit/>
          </a:bodyPr>
          <a:lstStyle/>
          <a:p>
            <a:pPr algn="ctr"/>
            <a:r>
              <a:rPr lang="en-US" sz="5400" b="1"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innerShdw blurRad="63500" dist="50800" dir="13500000">
                    <a:prstClr val="black">
                      <a:alpha val="50000"/>
                    </a:prstClr>
                  </a:innerShdw>
                </a:effectLst>
              </a:rPr>
              <a:t>Interesting Facts</a:t>
            </a:r>
            <a:endParaRPr lang="en-US" sz="54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innerShdw blurRad="63500" dist="50800" dir="13500000">
                  <a:prstClr val="black">
                    <a:alpha val="50000"/>
                  </a:prstClr>
                </a:innerShdw>
              </a:effectLst>
            </a:endParaRPr>
          </a:p>
        </p:txBody>
      </p:sp>
    </p:spTree>
    <p:extLst>
      <p:ext uri="{BB962C8B-B14F-4D97-AF65-F5344CB8AC3E}">
        <p14:creationId xmlns:p14="http://schemas.microsoft.com/office/powerpoint/2010/main" val="1746370490"/>
      </p:ext>
    </p:extLst>
  </p:cSld>
  <p:clrMapOvr>
    <a:masterClrMapping/>
  </p:clrMapOvr>
  <p:transition spd="slow">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28800" y="3231374"/>
            <a:ext cx="5352076" cy="3046988"/>
          </a:xfrm>
          <a:prstGeom prst="rect">
            <a:avLst/>
          </a:prstGeom>
          <a:noFill/>
        </p:spPr>
        <p:txBody>
          <a:bodyPr wrap="square" lIns="91440" tIns="45720" rIns="91440" bIns="45720">
            <a:prstTxWarp prst="textArchUp">
              <a:avLst/>
            </a:prstTxWarp>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9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2">
                      <a:satMod val="175000"/>
                      <a:alpha val="40000"/>
                    </a:schemeClr>
                  </a:glow>
                  <a:reflection blurRad="6350" stA="60000" endA="900" endPos="58000" dir="5400000" sy="-100000" algn="bl" rotWithShape="0"/>
                </a:effectLst>
              </a:rPr>
              <a:t>The End</a:t>
            </a:r>
            <a:endParaRPr lang="en-US" sz="9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2">
                    <a:satMod val="175000"/>
                    <a:alpha val="40000"/>
                  </a:schemeClr>
                </a:glow>
                <a:reflection blurRad="6350" stA="60000" endA="900" endPos="58000" dir="5400000" sy="-100000" algn="bl" rotWithShape="0"/>
              </a:effectLst>
            </a:endParaRPr>
          </a:p>
        </p:txBody>
      </p:sp>
      <p:sp>
        <p:nvSpPr>
          <p:cNvPr id="5" name="TextBox 4"/>
          <p:cNvSpPr txBox="1"/>
          <p:nvPr/>
        </p:nvSpPr>
        <p:spPr>
          <a:xfrm>
            <a:off x="5486400" y="6277695"/>
            <a:ext cx="3657600" cy="461665"/>
          </a:xfrm>
          <a:prstGeom prst="rect">
            <a:avLst/>
          </a:prstGeom>
          <a:noFill/>
        </p:spPr>
        <p:txBody>
          <a:bodyPr wrap="square" rtlCol="0">
            <a:spAutoFit/>
          </a:bodyPr>
          <a:lstStyle/>
          <a:p>
            <a:pPr algn="ctr"/>
            <a:r>
              <a:rPr lang="en-US" sz="2400" dirty="0" smtClean="0">
                <a:latin typeface="Papyrus" pitchFamily="66" charset="0"/>
              </a:rPr>
              <a:t>Thanks For Watching!</a:t>
            </a:r>
            <a:endParaRPr lang="en-US" sz="2400" dirty="0">
              <a:latin typeface="Papyrus" pitchFamily="66" charset="0"/>
            </a:endParaRPr>
          </a:p>
        </p:txBody>
      </p:sp>
    </p:spTree>
    <p:extLst>
      <p:ext uri="{BB962C8B-B14F-4D97-AF65-F5344CB8AC3E}">
        <p14:creationId xmlns:p14="http://schemas.microsoft.com/office/powerpoint/2010/main" val="295060045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3"/>
            <p:extLst>
              <p:ext uri="{D42A27DB-BD31-4B8C-83A1-F6EECF244321}">
                <p14:modId xmlns:p14="http://schemas.microsoft.com/office/powerpoint/2010/main" val="576872657"/>
              </p:ext>
            </p:extLst>
          </p:nvPr>
        </p:nvGraphicFramePr>
        <p:xfrm>
          <a:off x="457200" y="2020888"/>
          <a:ext cx="8229600" cy="4075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115030" y="304800"/>
            <a:ext cx="6913945"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solidFill>
                  <a:schemeClr val="bg2">
                    <a:lumMod val="40000"/>
                    <a:lumOff val="60000"/>
                  </a:schemeClr>
                </a:solidFill>
                <a:effectLst>
                  <a:glow rad="228600">
                    <a:schemeClr val="accent4">
                      <a:satMod val="175000"/>
                      <a:alpha val="40000"/>
                    </a:schemeClr>
                  </a:glow>
                  <a:outerShdw blurRad="50800" algn="tl" rotWithShape="0">
                    <a:srgbClr val="000000"/>
                  </a:outerShdw>
                </a:effectLst>
              </a:rPr>
              <a:t>Welcome to th</a:t>
            </a:r>
            <a:r>
              <a:rPr lang="en-US" sz="5400" b="1" dirty="0" smtClean="0">
                <a:ln w="17780" cmpd="sng">
                  <a:solidFill>
                    <a:srgbClr val="FFFFFF"/>
                  </a:solidFill>
                  <a:prstDash val="solid"/>
                  <a:miter lim="800000"/>
                </a:ln>
                <a:solidFill>
                  <a:schemeClr val="bg2">
                    <a:lumMod val="40000"/>
                    <a:lumOff val="60000"/>
                  </a:schemeClr>
                </a:solidFill>
                <a:effectLst>
                  <a:glow rad="228600">
                    <a:schemeClr val="accent4">
                      <a:satMod val="175000"/>
                      <a:alpha val="40000"/>
                    </a:schemeClr>
                  </a:glow>
                  <a:outerShdw blurRad="50800" algn="tl" rotWithShape="0">
                    <a:srgbClr val="000000"/>
                  </a:outerShdw>
                </a:effectLst>
              </a:rPr>
              <a:t>e Family</a:t>
            </a:r>
            <a:endParaRPr lang="en-US" sz="5400" b="1" cap="none" spc="0" dirty="0">
              <a:ln w="17780" cmpd="sng">
                <a:solidFill>
                  <a:srgbClr val="FFFFFF"/>
                </a:solidFill>
                <a:prstDash val="solid"/>
                <a:miter lim="800000"/>
              </a:ln>
              <a:solidFill>
                <a:schemeClr val="bg2">
                  <a:lumMod val="40000"/>
                  <a:lumOff val="60000"/>
                </a:schemeClr>
              </a:solidFill>
              <a:effectLst>
                <a:glow rad="228600">
                  <a:schemeClr val="accent4">
                    <a:satMod val="175000"/>
                    <a:alpha val="40000"/>
                  </a:schemeClr>
                </a:glow>
                <a:outerShdw blurRad="50800" algn="tl" rotWithShape="0">
                  <a:srgbClr val="000000"/>
                </a:outerShdw>
              </a:effectLst>
            </a:endParaRPr>
          </a:p>
        </p:txBody>
      </p:sp>
    </p:spTree>
    <p:extLst>
      <p:ext uri="{BB962C8B-B14F-4D97-AF65-F5344CB8AC3E}">
        <p14:creationId xmlns:p14="http://schemas.microsoft.com/office/powerpoint/2010/main" val="358973749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p:txBody>
          <a:bodyPr>
            <a:normAutofit/>
          </a:bodyPr>
          <a:lstStyle/>
          <a:p>
            <a:r>
              <a:rPr lang="en-US" dirty="0">
                <a:latin typeface="Papyrus" pitchFamily="66" charset="0"/>
              </a:rPr>
              <a:t>Edgar Poe was born </a:t>
            </a:r>
            <a:r>
              <a:rPr lang="en-US" dirty="0" smtClean="0">
                <a:latin typeface="Papyrus" pitchFamily="66" charset="0"/>
              </a:rPr>
              <a:t>on January 19, </a:t>
            </a:r>
            <a:r>
              <a:rPr lang="en-US" dirty="0">
                <a:latin typeface="Papyrus" pitchFamily="66" charset="0"/>
              </a:rPr>
              <a:t>1809 in Boston, </a:t>
            </a:r>
            <a:r>
              <a:rPr lang="en-US" dirty="0" smtClean="0">
                <a:latin typeface="Papyrus" pitchFamily="66" charset="0"/>
              </a:rPr>
              <a:t>Massachusetts. He was </a:t>
            </a:r>
            <a:r>
              <a:rPr lang="en-US" dirty="0">
                <a:latin typeface="Papyrus" pitchFamily="66" charset="0"/>
              </a:rPr>
              <a:t>the son of actors Elizabeth Arnold </a:t>
            </a:r>
            <a:r>
              <a:rPr lang="en-US" dirty="0" smtClean="0">
                <a:latin typeface="Papyrus" pitchFamily="66" charset="0"/>
              </a:rPr>
              <a:t>Hopkins </a:t>
            </a:r>
            <a:r>
              <a:rPr lang="en-US" dirty="0">
                <a:latin typeface="Papyrus" pitchFamily="66" charset="0"/>
              </a:rPr>
              <a:t>and David </a:t>
            </a:r>
            <a:r>
              <a:rPr lang="en-US" dirty="0" smtClean="0">
                <a:latin typeface="Papyrus" pitchFamily="66" charset="0"/>
              </a:rPr>
              <a:t>Poe. </a:t>
            </a:r>
            <a:r>
              <a:rPr lang="en-US" dirty="0">
                <a:latin typeface="Papyrus" pitchFamily="66" charset="0"/>
              </a:rPr>
              <a:t>He had a brother named William Henry </a:t>
            </a:r>
            <a:r>
              <a:rPr lang="en-US" dirty="0" smtClean="0">
                <a:latin typeface="Papyrus" pitchFamily="66" charset="0"/>
              </a:rPr>
              <a:t>and </a:t>
            </a:r>
            <a:r>
              <a:rPr lang="en-US" dirty="0">
                <a:latin typeface="Papyrus" pitchFamily="66" charset="0"/>
              </a:rPr>
              <a:t>sister </a:t>
            </a:r>
            <a:r>
              <a:rPr lang="en-US" dirty="0" smtClean="0">
                <a:latin typeface="Papyrus" pitchFamily="66" charset="0"/>
              </a:rPr>
              <a:t>Rosalie. </a:t>
            </a:r>
            <a:r>
              <a:rPr lang="en-US" dirty="0">
                <a:latin typeface="Papyrus" pitchFamily="66" charset="0"/>
              </a:rPr>
              <a:t>After the death of his parents Edgar was taken in by Frances </a:t>
            </a:r>
            <a:r>
              <a:rPr lang="en-US" dirty="0" smtClean="0">
                <a:latin typeface="Papyrus" pitchFamily="66" charset="0"/>
              </a:rPr>
              <a:t>and </a:t>
            </a:r>
            <a:r>
              <a:rPr lang="en-US" dirty="0">
                <a:latin typeface="Papyrus" pitchFamily="66" charset="0"/>
              </a:rPr>
              <a:t>John </a:t>
            </a:r>
            <a:r>
              <a:rPr lang="en-US" dirty="0" smtClean="0">
                <a:latin typeface="Papyrus" pitchFamily="66" charset="0"/>
              </a:rPr>
              <a:t>Allan who were </a:t>
            </a:r>
            <a:r>
              <a:rPr lang="en-US" dirty="0">
                <a:latin typeface="Papyrus" pitchFamily="66" charset="0"/>
              </a:rPr>
              <a:t>wealthy </a:t>
            </a:r>
            <a:r>
              <a:rPr lang="en-US" dirty="0" smtClean="0">
                <a:latin typeface="Papyrus" pitchFamily="66" charset="0"/>
              </a:rPr>
              <a:t>merchants </a:t>
            </a:r>
            <a:r>
              <a:rPr lang="en-US" dirty="0">
                <a:latin typeface="Papyrus" pitchFamily="66" charset="0"/>
              </a:rPr>
              <a:t>in Richmond, Virginia</a:t>
            </a:r>
          </a:p>
        </p:txBody>
      </p:sp>
      <p:sp>
        <p:nvSpPr>
          <p:cNvPr id="5" name="Rectangle 4"/>
          <p:cNvSpPr/>
          <p:nvPr/>
        </p:nvSpPr>
        <p:spPr>
          <a:xfrm>
            <a:off x="2504090" y="452735"/>
            <a:ext cx="4144917" cy="923330"/>
          </a:xfrm>
          <a:prstGeom prst="rect">
            <a:avLst/>
          </a:prstGeom>
          <a:noFill/>
        </p:spPr>
        <p:txBody>
          <a:bodyPr wrap="none" lIns="91440" tIns="45720" rIns="91440" bIns="45720">
            <a:spAutoFit/>
          </a:bodyPr>
          <a:lstStyle/>
          <a:p>
            <a:pPr algn="ctr"/>
            <a:r>
              <a:rPr lang="en-US" sz="5400" b="0" cap="none" spc="0" dirty="0" smtClean="0">
                <a:ln w="10160">
                  <a:solidFill>
                    <a:schemeClr val="accent1"/>
                  </a:solidFill>
                  <a:prstDash val="solid"/>
                </a:ln>
                <a:solidFill>
                  <a:srgbClr val="FFFFFF"/>
                </a:solidFill>
                <a:effectLst>
                  <a:glow rad="228600">
                    <a:schemeClr val="accent2">
                      <a:satMod val="175000"/>
                      <a:alpha val="40000"/>
                    </a:schemeClr>
                  </a:glow>
                  <a:outerShdw blurRad="38100" dist="32000" dir="5400000" algn="tl">
                    <a:srgbClr val="000000">
                      <a:alpha val="30000"/>
                    </a:srgbClr>
                  </a:outerShdw>
                </a:effectLst>
              </a:rPr>
              <a:t>The Beginning</a:t>
            </a:r>
            <a:endParaRPr lang="en-US" sz="5400" b="0" cap="none" spc="0" dirty="0">
              <a:ln w="10160">
                <a:solidFill>
                  <a:schemeClr val="accent1"/>
                </a:solidFill>
                <a:prstDash val="solid"/>
              </a:ln>
              <a:solidFill>
                <a:srgbClr val="FFFFFF"/>
              </a:solidFill>
              <a:effectLst>
                <a:glow rad="228600">
                  <a:schemeClr val="accent2">
                    <a:satMod val="175000"/>
                    <a:alpha val="40000"/>
                  </a:schemeClr>
                </a:glow>
                <a:outerShdw blurRad="38100" dist="32000" dir="5400000" algn="tl">
                  <a:srgbClr val="000000">
                    <a:alpha val="30000"/>
                  </a:srgbClr>
                </a:outerShdw>
              </a:effectLs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676400"/>
            <a:ext cx="3200400" cy="4352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5692633"/>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p:txBody>
          <a:bodyPr>
            <a:normAutofit fontScale="85000" lnSpcReduction="20000"/>
          </a:bodyPr>
          <a:lstStyle/>
          <a:p>
            <a:r>
              <a:rPr lang="en-US" dirty="0">
                <a:latin typeface="Papyrus" pitchFamily="66" charset="0"/>
              </a:rPr>
              <a:t>The same year </a:t>
            </a:r>
            <a:r>
              <a:rPr lang="en-US" dirty="0" smtClean="0">
                <a:latin typeface="Papyrus" pitchFamily="66" charset="0"/>
              </a:rPr>
              <a:t>his poems </a:t>
            </a:r>
            <a:r>
              <a:rPr lang="en-US" dirty="0">
                <a:latin typeface="Papyrus" pitchFamily="66" charset="0"/>
              </a:rPr>
              <a:t>Tamerlane and </a:t>
            </a:r>
            <a:r>
              <a:rPr lang="en-US" dirty="0" smtClean="0">
                <a:latin typeface="Papyrus" pitchFamily="66" charset="0"/>
              </a:rPr>
              <a:t>Minor were published, Poe and his brother Henry </a:t>
            </a:r>
            <a:r>
              <a:rPr lang="en-US" dirty="0">
                <a:latin typeface="Papyrus" pitchFamily="66" charset="0"/>
              </a:rPr>
              <a:t>moved to Baltimore to live with his </a:t>
            </a:r>
            <a:r>
              <a:rPr lang="en-US" dirty="0" smtClean="0">
                <a:latin typeface="Papyrus" pitchFamily="66" charset="0"/>
              </a:rPr>
              <a:t>Aunt </a:t>
            </a:r>
            <a:r>
              <a:rPr lang="en-US" dirty="0">
                <a:latin typeface="Papyrus" pitchFamily="66" charset="0"/>
              </a:rPr>
              <a:t>Maria </a:t>
            </a:r>
            <a:r>
              <a:rPr lang="en-US" dirty="0" smtClean="0">
                <a:latin typeface="Papyrus" pitchFamily="66" charset="0"/>
              </a:rPr>
              <a:t>Clemm and their cousin Virginia </a:t>
            </a:r>
            <a:r>
              <a:rPr lang="en-US" dirty="0">
                <a:latin typeface="Papyrus" pitchFamily="66" charset="0"/>
              </a:rPr>
              <a:t>Eliza </a:t>
            </a:r>
            <a:r>
              <a:rPr lang="en-US" dirty="0" smtClean="0">
                <a:latin typeface="Papyrus" pitchFamily="66" charset="0"/>
              </a:rPr>
              <a:t>Clemm, who </a:t>
            </a:r>
            <a:r>
              <a:rPr lang="en-US" dirty="0">
                <a:latin typeface="Papyrus" pitchFamily="66" charset="0"/>
              </a:rPr>
              <a:t>would become </a:t>
            </a:r>
            <a:r>
              <a:rPr lang="en-US" dirty="0" smtClean="0">
                <a:latin typeface="Papyrus" pitchFamily="66" charset="0"/>
              </a:rPr>
              <a:t>Edgar’s wife </a:t>
            </a:r>
            <a:r>
              <a:rPr lang="en-US" dirty="0">
                <a:latin typeface="Papyrus" pitchFamily="66" charset="0"/>
              </a:rPr>
              <a:t>at the age of </a:t>
            </a:r>
            <a:r>
              <a:rPr lang="en-US" dirty="0" smtClean="0">
                <a:latin typeface="Papyrus" pitchFamily="66" charset="0"/>
              </a:rPr>
              <a:t>thirteen. Henry died </a:t>
            </a:r>
            <a:r>
              <a:rPr lang="en-US" dirty="0">
                <a:latin typeface="Papyrus" pitchFamily="66" charset="0"/>
              </a:rPr>
              <a:t>of tuberculosis. In 1835 </a:t>
            </a:r>
            <a:r>
              <a:rPr lang="en-US" dirty="0" smtClean="0">
                <a:latin typeface="Papyrus" pitchFamily="66" charset="0"/>
              </a:rPr>
              <a:t>Edgar became </a:t>
            </a:r>
            <a:r>
              <a:rPr lang="en-US" dirty="0">
                <a:latin typeface="Papyrus" pitchFamily="66" charset="0"/>
              </a:rPr>
              <a:t>editor and contributor of the Southern Literary Messenger</a:t>
            </a:r>
            <a:r>
              <a:rPr lang="en-US" dirty="0" smtClean="0">
                <a:latin typeface="Papyrus" pitchFamily="66" charset="0"/>
              </a:rPr>
              <a:t>. </a:t>
            </a:r>
            <a:r>
              <a:rPr lang="en-US" dirty="0">
                <a:latin typeface="Papyrus" pitchFamily="66" charset="0"/>
              </a:rPr>
              <a:t>His last place of </a:t>
            </a:r>
            <a:r>
              <a:rPr lang="en-US" dirty="0" smtClean="0">
                <a:latin typeface="Papyrus" pitchFamily="66" charset="0"/>
              </a:rPr>
              <a:t>residence was </a:t>
            </a:r>
            <a:r>
              <a:rPr lang="en-US" dirty="0">
                <a:latin typeface="Papyrus" pitchFamily="66" charset="0"/>
              </a:rPr>
              <a:t>in the Bronx in New York City. Virginia died in 1847. Poe turned to alcohol more frequently and </a:t>
            </a:r>
            <a:r>
              <a:rPr lang="en-US" dirty="0" smtClean="0">
                <a:latin typeface="Papyrus" pitchFamily="66" charset="0"/>
              </a:rPr>
              <a:t>was </a:t>
            </a:r>
            <a:r>
              <a:rPr lang="en-US" dirty="0">
                <a:latin typeface="Papyrus" pitchFamily="66" charset="0"/>
              </a:rPr>
              <a:t>displaying increasingly erratic behavior. A year later he became engaged to his teenage sweetheart from Richmond, Elmira </a:t>
            </a:r>
            <a:r>
              <a:rPr lang="en-US" dirty="0" smtClean="0">
                <a:latin typeface="Papyrus" pitchFamily="66" charset="0"/>
              </a:rPr>
              <a:t>Royster. </a:t>
            </a:r>
            <a:endParaRPr lang="en-US" dirty="0">
              <a:latin typeface="Papyrus" pitchFamily="66" charset="0"/>
            </a:endParaRPr>
          </a:p>
        </p:txBody>
      </p:sp>
      <p:sp>
        <p:nvSpPr>
          <p:cNvPr id="6" name="Rectangle 5"/>
          <p:cNvSpPr/>
          <p:nvPr/>
        </p:nvSpPr>
        <p:spPr>
          <a:xfrm>
            <a:off x="2532019" y="152400"/>
            <a:ext cx="4079964" cy="1200329"/>
          </a:xfrm>
          <a:prstGeom prst="rect">
            <a:avLst/>
          </a:prstGeom>
          <a:noFill/>
        </p:spPr>
        <p:txBody>
          <a:bodyPr wrap="none" lIns="91440" tIns="45720" rIns="91440" bIns="45720">
            <a:spAutoFit/>
          </a:bodyPr>
          <a:lstStyle/>
          <a:p>
            <a:pPr algn="ctr"/>
            <a:r>
              <a:rPr lang="en-US" sz="72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C00000"/>
                </a:solidFill>
                <a:effectLst>
                  <a:outerShdw blurRad="50800" dist="40000" dir="5400000" algn="tl" rotWithShape="0">
                    <a:srgbClr val="000000">
                      <a:shade val="5000"/>
                      <a:satMod val="120000"/>
                      <a:alpha val="33000"/>
                    </a:srgbClr>
                  </a:outerShdw>
                  <a:reflection blurRad="6350" stA="55000" endA="300" endPos="45500" dir="5400000" sy="-100000" algn="bl" rotWithShape="0"/>
                </a:effectLst>
              </a:rPr>
              <a:t>Life Time</a:t>
            </a:r>
            <a:endParaRPr lang="en-US" sz="72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C00000"/>
              </a:solidFill>
              <a:effectLst>
                <a:outerShdw blurRad="50800" dist="40000" dir="5400000" algn="tl" rotWithShape="0">
                  <a:srgbClr val="000000">
                    <a:shade val="5000"/>
                    <a:satMod val="120000"/>
                    <a:alpha val="33000"/>
                  </a:srgbClr>
                </a:outerShdw>
                <a:reflection blurRad="6350" stA="55000" endA="300" endPos="45500" dir="5400000" sy="-100000" algn="bl" rotWithShape="0"/>
              </a:effectLst>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752600"/>
            <a:ext cx="3286125" cy="428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739830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p:txBody>
          <a:bodyPr>
            <a:normAutofit fontScale="92500" lnSpcReduction="10000"/>
          </a:bodyPr>
          <a:lstStyle/>
          <a:p>
            <a:r>
              <a:rPr lang="en-US" dirty="0">
                <a:latin typeface="Papyrus" pitchFamily="66" charset="0"/>
              </a:rPr>
              <a:t>There are conflicting accounts surrounding the last days of Edgar Allan Poe and the cause of his death. Some say he died from alcoholism, some claim he was murdered, and various diseases have also been attributed. Most say he was found unconscious in the street </a:t>
            </a:r>
            <a:r>
              <a:rPr lang="en-US" dirty="0" smtClean="0">
                <a:latin typeface="Papyrus" pitchFamily="66" charset="0"/>
              </a:rPr>
              <a:t>and was </a:t>
            </a:r>
            <a:r>
              <a:rPr lang="en-US" dirty="0">
                <a:latin typeface="Papyrus" pitchFamily="66" charset="0"/>
              </a:rPr>
              <a:t>admitted to the Washington College Hospital in Baltimore, Maryland. He died soon after, </a:t>
            </a:r>
            <a:r>
              <a:rPr lang="en-US" dirty="0" smtClean="0">
                <a:latin typeface="Papyrus" pitchFamily="66" charset="0"/>
              </a:rPr>
              <a:t>on October 7, </a:t>
            </a:r>
            <a:r>
              <a:rPr lang="en-US" dirty="0">
                <a:latin typeface="Papyrus" pitchFamily="66" charset="0"/>
              </a:rPr>
              <a:t>1849, and was buried unceremoniously in an unmarked grave in the Old Westminster Burying Ground of Baltimore.</a:t>
            </a:r>
          </a:p>
        </p:txBody>
      </p:sp>
      <p:sp>
        <p:nvSpPr>
          <p:cNvPr id="5" name="Rectangle 4"/>
          <p:cNvSpPr/>
          <p:nvPr/>
        </p:nvSpPr>
        <p:spPr>
          <a:xfrm>
            <a:off x="764093" y="381000"/>
            <a:ext cx="7872668" cy="769441"/>
          </a:xfrm>
          <a:prstGeom prst="rect">
            <a:avLst/>
          </a:prstGeom>
          <a:noFill/>
        </p:spPr>
        <p:txBody>
          <a:bodyPr wrap="none" lIns="91440" tIns="45720" rIns="91440" bIns="45720">
            <a:prstTxWarp prst="textDoubleWave1">
              <a:avLst/>
            </a:prstTxWarp>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4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Death of a mastermind</a:t>
            </a:r>
            <a:endParaRPr lang="en-US" sz="4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080" y="2362200"/>
            <a:ext cx="4267200"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494477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p:txBody>
          <a:bodyPr>
            <a:normAutofit fontScale="92500" lnSpcReduction="20000"/>
          </a:bodyPr>
          <a:lstStyle/>
          <a:p>
            <a:endParaRPr lang="en-US" dirty="0"/>
          </a:p>
          <a:p>
            <a:r>
              <a:rPr lang="en-US" sz="3200" dirty="0">
                <a:latin typeface="Papyrus" pitchFamily="66" charset="0"/>
              </a:rPr>
              <a:t>Edgar Allan Poe's poem, 'The Raven', which he wrote in 1845, made him </a:t>
            </a:r>
            <a:r>
              <a:rPr lang="en-US" sz="3200" dirty="0" smtClean="0">
                <a:latin typeface="Papyrus" pitchFamily="66" charset="0"/>
              </a:rPr>
              <a:t>famous</a:t>
            </a:r>
            <a:r>
              <a:rPr lang="en-US" sz="3200" dirty="0">
                <a:latin typeface="Papyrus" pitchFamily="66" charset="0"/>
              </a:rPr>
              <a:t>. Known for:</a:t>
            </a:r>
          </a:p>
          <a:p>
            <a:r>
              <a:rPr lang="en-US" sz="3200" dirty="0">
                <a:latin typeface="Papyrus" pitchFamily="66" charset="0"/>
              </a:rPr>
              <a:t>Tales of mystery and terror </a:t>
            </a:r>
            <a:r>
              <a:rPr lang="en-US" sz="3200" dirty="0" smtClean="0">
                <a:latin typeface="Papyrus" pitchFamily="66" charset="0"/>
              </a:rPr>
              <a:t>stories;</a:t>
            </a:r>
            <a:endParaRPr lang="en-US" sz="3200" dirty="0">
              <a:latin typeface="Papyrus" pitchFamily="66" charset="0"/>
            </a:endParaRPr>
          </a:p>
          <a:p>
            <a:r>
              <a:rPr lang="en-US" sz="3200" dirty="0">
                <a:latin typeface="Papyrus" pitchFamily="66" charset="0"/>
              </a:rPr>
              <a:t>Introducing the modern detective story</a:t>
            </a:r>
          </a:p>
          <a:p>
            <a:endParaRPr lang="en-US" sz="3200" dirty="0">
              <a:latin typeface="Papyrus" pitchFamily="66" charset="0"/>
            </a:endParaRPr>
          </a:p>
          <a:p>
            <a:endParaRPr lang="en-US" dirty="0"/>
          </a:p>
        </p:txBody>
      </p:sp>
      <p:sp>
        <p:nvSpPr>
          <p:cNvPr id="5" name="Rectangle 4"/>
          <p:cNvSpPr/>
          <p:nvPr/>
        </p:nvSpPr>
        <p:spPr>
          <a:xfrm>
            <a:off x="3429000" y="228600"/>
            <a:ext cx="2239720" cy="1066800"/>
          </a:xfrm>
          <a:prstGeom prst="rect">
            <a:avLst/>
          </a:prstGeom>
          <a:noFill/>
        </p:spPr>
        <p:txBody>
          <a:bodyPr wrap="none" lIns="91440" tIns="45720" rIns="91440" bIns="45720">
            <a:prstTxWarp prst="textCanUp">
              <a:avLst/>
            </a:prstTxWarp>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reflection blurRad="6350" stA="60000" endA="900" endPos="58000" dir="5400000" sy="-100000" algn="bl" rotWithShape="0"/>
                </a:effectLst>
              </a:rPr>
              <a:t>Fame</a:t>
            </a:r>
            <a:endParaRPr lang="en-US"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reflection blurRad="6350" stA="60000" endA="900" endPos="58000" dir="5400000" sy="-100000" algn="bl" rotWithShape="0"/>
              </a:effectLst>
            </a:endParaRP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999" y="2286000"/>
            <a:ext cx="4367853"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76570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p:txBody>
          <a:bodyPr/>
          <a:lstStyle/>
          <a:p>
            <a:r>
              <a:rPr lang="en-US" dirty="0" smtClean="0">
                <a:latin typeface="Papyrus" pitchFamily="66" charset="0"/>
              </a:rPr>
              <a:t>In the story </a:t>
            </a:r>
            <a:r>
              <a:rPr lang="en-US" i="1" dirty="0" smtClean="0">
                <a:latin typeface="Papyrus" pitchFamily="66" charset="0"/>
              </a:rPr>
              <a:t>The Raven, </a:t>
            </a:r>
            <a:r>
              <a:rPr lang="en-US" dirty="0" smtClean="0">
                <a:latin typeface="Papyrus" pitchFamily="66" charset="0"/>
              </a:rPr>
              <a:t>the narrator undergoes a completely emotional breakdown. He is mournful of his late wife and is lonely. He creates the illusion that a raven is taunting him about never seeing his wife again. He goes through tons of questions hoping the bird will tell him otherwise. The only response the bird gives is “Nevermore”.</a:t>
            </a:r>
            <a:endParaRPr lang="en-US" dirty="0">
              <a:latin typeface="Papyrus" pitchFamily="66" charset="0"/>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807464"/>
            <a:ext cx="3803351"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840096" y="152400"/>
            <a:ext cx="3596818" cy="1200329"/>
          </a:xfrm>
          <a:prstGeom prst="rect">
            <a:avLst/>
          </a:prstGeom>
          <a:noFill/>
        </p:spPr>
        <p:txBody>
          <a:bodyPr wrap="none" lIns="91440" tIns="45720" rIns="91440" bIns="45720">
            <a:spAutoFit/>
          </a:bodyPr>
          <a:lstStyle/>
          <a:p>
            <a:pPr algn="ctr"/>
            <a:r>
              <a:rPr lang="en-US" sz="7200" b="0" cap="none" spc="0" dirty="0" smtClean="0">
                <a:ln w="18415" cmpd="sng">
                  <a:solidFill>
                    <a:srgbClr val="FFFFFF"/>
                  </a:solidFill>
                  <a:prstDash val="solid"/>
                </a:ln>
                <a:solidFill>
                  <a:srgbClr val="FFFFFF"/>
                </a:solidFill>
                <a:effectLst>
                  <a:glow rad="228600">
                    <a:schemeClr val="accent4">
                      <a:satMod val="175000"/>
                      <a:alpha val="40000"/>
                    </a:schemeClr>
                  </a:glow>
                  <a:outerShdw blurRad="63500" dir="3600000" algn="tl" rotWithShape="0">
                    <a:srgbClr val="000000">
                      <a:alpha val="70000"/>
                    </a:srgbClr>
                  </a:outerShdw>
                </a:effectLst>
              </a:rPr>
              <a:t>Summary</a:t>
            </a:r>
            <a:endParaRPr lang="en-US" sz="7200" b="0" cap="none" spc="0" dirty="0">
              <a:ln w="18415" cmpd="sng">
                <a:solidFill>
                  <a:srgbClr val="FFFFFF"/>
                </a:solidFill>
                <a:prstDash val="solid"/>
              </a:ln>
              <a:solidFill>
                <a:srgbClr val="FFFFFF"/>
              </a:solidFill>
              <a:effectLst>
                <a:glow rad="228600">
                  <a:schemeClr val="accent4">
                    <a:satMod val="175000"/>
                    <a:alpha val="40000"/>
                  </a:schemeClr>
                </a:glow>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19943841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280441" y="381000"/>
            <a:ext cx="6396239"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reflection blurRad="6350" stA="55000" endA="300" endPos="45500" dir="5400000" sy="-100000" algn="bl" rotWithShape="0"/>
                </a:effectLst>
              </a:rPr>
              <a:t>Other Famous Titles</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reflection blurRad="6350" stA="55000" endA="300" endPos="45500" dir="5400000" sy="-100000" algn="bl" rotWithShape="0"/>
              </a:effectLst>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0441" y="2743200"/>
            <a:ext cx="221742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3203" y="1981199"/>
            <a:ext cx="4784707" cy="584775"/>
          </a:xfrm>
          <a:prstGeom prst="rect">
            <a:avLst/>
          </a:prstGeom>
          <a:noFill/>
        </p:spPr>
        <p:txBody>
          <a:bodyPr wrap="none" lIns="91440" tIns="45720" rIns="91440" bIns="45720">
            <a:spAutoFit/>
          </a:bodyPr>
          <a:lstStyle/>
          <a:p>
            <a:pPr algn="ctr"/>
            <a:r>
              <a:rPr lang="en-US" sz="3200" b="1" cap="none" spc="0" dirty="0" smtClean="0">
                <a:ln w="31550" cmpd="sng">
                  <a:solidFill>
                    <a:srgbClr val="00B050"/>
                  </a:soli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reflection blurRad="6350" stA="55000" endA="50" endPos="85000" dist="60007" dir="5400000" sy="-100000" algn="bl" rotWithShape="0"/>
                </a:effectLst>
              </a:rPr>
              <a:t>The Pit and the Pendulum</a:t>
            </a:r>
            <a:endParaRPr lang="en-US" sz="3200" b="1" cap="none" spc="0" dirty="0">
              <a:ln w="31550" cmpd="sng">
                <a:solidFill>
                  <a:srgbClr val="00B050"/>
                </a:soli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reflection blurRad="6350" stA="55000" endA="50" endPos="85000" dist="60007" dir="5400000" sy="-100000" algn="bl" rotWithShape="0"/>
              </a:effectLst>
            </a:endParaRPr>
          </a:p>
        </p:txBody>
      </p:sp>
      <p:sp>
        <p:nvSpPr>
          <p:cNvPr id="10" name="Rectangle 9"/>
          <p:cNvSpPr/>
          <p:nvPr/>
        </p:nvSpPr>
        <p:spPr>
          <a:xfrm>
            <a:off x="5334000" y="1992938"/>
            <a:ext cx="2689391" cy="584775"/>
          </a:xfrm>
          <a:prstGeom prst="rect">
            <a:avLst/>
          </a:prstGeom>
          <a:noFill/>
        </p:spPr>
        <p:txBody>
          <a:bodyPr wrap="none" lIns="91440" tIns="45720" rIns="91440" bIns="45720">
            <a:spAutoFit/>
          </a:bodyPr>
          <a:lstStyle/>
          <a:p>
            <a:pPr algn="ctr"/>
            <a:r>
              <a:rPr lang="en-US" sz="3200" b="1" cap="none" spc="0" dirty="0" smtClean="0">
                <a:ln w="31550" cmpd="sng">
                  <a:solidFill>
                    <a:srgbClr val="00B050"/>
                  </a:soli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reflection blurRad="6350" stA="55000" endA="50" endPos="85000" dist="60007" dir="5400000" sy="-100000" algn="bl" rotWithShape="0"/>
                </a:effectLst>
              </a:rPr>
              <a:t>The Black Cat</a:t>
            </a:r>
            <a:endParaRPr lang="en-US" sz="3200" b="1" cap="none" spc="0" dirty="0">
              <a:ln w="31550" cmpd="sng">
                <a:solidFill>
                  <a:srgbClr val="00B050"/>
                </a:soli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reflection blurRad="6350" stA="55000" endA="50" endPos="85000" dist="60007" dir="5400000" sy="-100000" algn="bl" rotWithShape="0"/>
              </a:effectLst>
            </a:endParaRP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7332" y="2755392"/>
            <a:ext cx="2222723" cy="3416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9120578"/>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435867" y="1827324"/>
            <a:ext cx="8229600" cy="4075176"/>
          </a:xfrm>
        </p:spPr>
        <p:txBody>
          <a:bodyPr>
            <a:normAutofit/>
          </a:bodyPr>
          <a:lstStyle/>
          <a:p>
            <a:r>
              <a:rPr lang="en-US" dirty="0" smtClean="0">
                <a:latin typeface="Papyrus" pitchFamily="66" charset="0"/>
              </a:rPr>
              <a:t>He was an </a:t>
            </a:r>
            <a:r>
              <a:rPr lang="en-US" dirty="0">
                <a:latin typeface="Papyrus" pitchFamily="66" charset="0"/>
              </a:rPr>
              <a:t>American poet, short-story writer, editor and literary critic, and is considered part of the American Romantic Movement. Best known for his tales of </a:t>
            </a:r>
            <a:r>
              <a:rPr lang="en-US" dirty="0" smtClean="0">
                <a:latin typeface="Papyrus" pitchFamily="66" charset="0"/>
              </a:rPr>
              <a:t>mystery, </a:t>
            </a:r>
            <a:r>
              <a:rPr lang="en-US" dirty="0">
                <a:latin typeface="Papyrus" pitchFamily="66" charset="0"/>
              </a:rPr>
              <a:t>Poe was one of the earliest American practitioners of the short story and is considered the inventor of the detective-fiction genre. He is further credited with contributing to the emerging genre of science fiction. He was the first well-known American writer to try to earn a living through writing alone, resulting in a financially difficult life and career.</a:t>
            </a:r>
          </a:p>
          <a:p>
            <a:endParaRPr lang="en-US" sz="2400" dirty="0"/>
          </a:p>
        </p:txBody>
      </p:sp>
      <p:sp>
        <p:nvSpPr>
          <p:cNvPr id="9" name="Rectangle 8"/>
          <p:cNvSpPr/>
          <p:nvPr/>
        </p:nvSpPr>
        <p:spPr>
          <a:xfrm>
            <a:off x="388309" y="685800"/>
            <a:ext cx="8324716" cy="110799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6600" b="1" cap="all" spc="0" dirty="0" smtClean="0">
                <a:ln w="0"/>
                <a:solidFill>
                  <a:srgbClr val="FFFF00"/>
                </a:solidFill>
                <a:effectLst>
                  <a:reflection blurRad="12700" stA="50000" endPos="50000" dist="5000" dir="5400000" sy="-100000" rotWithShape="0"/>
                </a:effectLst>
              </a:rPr>
              <a:t>Edgar Allan Poe</a:t>
            </a:r>
            <a:endParaRPr lang="en-US" sz="6600" b="1" cap="all" spc="0" dirty="0">
              <a:ln w="0"/>
              <a:solidFill>
                <a:srgbClr val="FFFF00"/>
              </a:solidFill>
              <a:effectLst>
                <a:reflection blurRad="12700" stA="50000" endPos="50000" dist="5000" dir="5400000" sy="-100000" rotWithShape="0"/>
              </a:effectLst>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33800" y="4474464"/>
            <a:ext cx="1757761" cy="2202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1150909"/>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144</TotalTime>
  <Words>650</Words>
  <Application>Microsoft Office PowerPoint</Application>
  <PresentationFormat>On-screen Show (4:3)</PresentationFormat>
  <Paragraphs>39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BlackTie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Virden Middle School Lab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munchang</dc:creator>
  <cp:lastModifiedBy>munchang</cp:lastModifiedBy>
  <cp:revision>15</cp:revision>
  <dcterms:created xsi:type="dcterms:W3CDTF">2011-12-08T16:32:58Z</dcterms:created>
  <dcterms:modified xsi:type="dcterms:W3CDTF">2011-12-13T16:34:51Z</dcterms:modified>
</cp:coreProperties>
</file>